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6" r:id="rId1"/>
  </p:sldMasterIdLst>
  <p:notesMasterIdLst>
    <p:notesMasterId r:id="rId28"/>
  </p:notesMasterIdLst>
  <p:handoutMasterIdLst>
    <p:handoutMasterId r:id="rId29"/>
  </p:handoutMasterIdLst>
  <p:sldIdLst>
    <p:sldId id="256" r:id="rId2"/>
    <p:sldId id="271" r:id="rId3"/>
    <p:sldId id="264" r:id="rId4"/>
    <p:sldId id="265" r:id="rId5"/>
    <p:sldId id="281" r:id="rId6"/>
    <p:sldId id="272" r:id="rId7"/>
    <p:sldId id="267" r:id="rId8"/>
    <p:sldId id="273" r:id="rId9"/>
    <p:sldId id="282" r:id="rId10"/>
    <p:sldId id="276" r:id="rId11"/>
    <p:sldId id="296" r:id="rId12"/>
    <p:sldId id="274" r:id="rId13"/>
    <p:sldId id="283" r:id="rId14"/>
    <p:sldId id="275" r:id="rId15"/>
    <p:sldId id="284" r:id="rId16"/>
    <p:sldId id="299" r:id="rId17"/>
    <p:sldId id="297" r:id="rId18"/>
    <p:sldId id="285" r:id="rId19"/>
    <p:sldId id="286" r:id="rId20"/>
    <p:sldId id="287" r:id="rId21"/>
    <p:sldId id="288" r:id="rId22"/>
    <p:sldId id="289" r:id="rId23"/>
    <p:sldId id="290" r:id="rId24"/>
    <p:sldId id="291" r:id="rId25"/>
    <p:sldId id="292" r:id="rId26"/>
    <p:sldId id="298" r:id="rId27"/>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5C5C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06799F8-075E-4A3A-A7F6-7FBC6576F1A4}" styleName="Stijl, thema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Stijl, gemiddeld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Stijl, gemiddeld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958" autoAdjust="0"/>
  </p:normalViewPr>
  <p:slideViewPr>
    <p:cSldViewPr snapToGrid="0">
      <p:cViewPr varScale="1">
        <p:scale>
          <a:sx n="86" d="100"/>
          <a:sy n="86" d="100"/>
        </p:scale>
        <p:origin x="2316"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35BB2B-6401-42AC-9632-EAA51CFFD23A}"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nl-NL"/>
        </a:p>
      </dgm:t>
    </dgm:pt>
    <dgm:pt modelId="{3F7BBD7D-B90F-480B-A4BD-0DA4B27804C0}">
      <dgm:prSet phldrT="[Tekst]"/>
      <dgm:spPr/>
      <dgm:t>
        <a:bodyPr/>
        <a:lstStyle/>
        <a:p>
          <a:r>
            <a:rPr lang="nl-NL" dirty="0"/>
            <a:t>Conférence générale</a:t>
          </a:r>
        </a:p>
      </dgm:t>
    </dgm:pt>
    <dgm:pt modelId="{0C9E0F04-0F80-4811-B558-A5FC0E7B0F47}" type="parTrans" cxnId="{9C913365-57EB-4F89-8676-6D0571B0536D}">
      <dgm:prSet/>
      <dgm:spPr/>
      <dgm:t>
        <a:bodyPr/>
        <a:lstStyle/>
        <a:p>
          <a:endParaRPr lang="nl-NL"/>
        </a:p>
      </dgm:t>
    </dgm:pt>
    <dgm:pt modelId="{0E2D3333-FD65-47C4-82A3-D34A9E623EDD}" type="sibTrans" cxnId="{9C913365-57EB-4F89-8676-6D0571B0536D}">
      <dgm:prSet/>
      <dgm:spPr/>
      <dgm:t>
        <a:bodyPr/>
        <a:lstStyle/>
        <a:p>
          <a:endParaRPr lang="nl-NL"/>
        </a:p>
      </dgm:t>
    </dgm:pt>
    <dgm:pt modelId="{B954F790-669F-4F46-A997-AEC388A88398}">
      <dgm:prSet phldrT="[Tekst]"/>
      <dgm:spPr/>
      <dgm:t>
        <a:bodyPr/>
        <a:lstStyle/>
        <a:p>
          <a:r>
            <a:rPr lang="nl-NL" dirty="0"/>
            <a:t>Union</a:t>
          </a:r>
        </a:p>
      </dgm:t>
    </dgm:pt>
    <dgm:pt modelId="{D3B0D50F-A088-4C39-BC26-C4F69519CD05}" type="parTrans" cxnId="{69F462E6-6AB1-4E04-A78D-FD4D37D299A2}">
      <dgm:prSet/>
      <dgm:spPr/>
      <dgm:t>
        <a:bodyPr/>
        <a:lstStyle/>
        <a:p>
          <a:endParaRPr lang="nl-NL"/>
        </a:p>
      </dgm:t>
    </dgm:pt>
    <dgm:pt modelId="{FA8DB031-8C1C-439D-B4A9-07AF085FA27B}" type="sibTrans" cxnId="{69F462E6-6AB1-4E04-A78D-FD4D37D299A2}">
      <dgm:prSet/>
      <dgm:spPr/>
      <dgm:t>
        <a:bodyPr/>
        <a:lstStyle/>
        <a:p>
          <a:endParaRPr lang="nl-NL"/>
        </a:p>
      </dgm:t>
    </dgm:pt>
    <dgm:pt modelId="{2AD160C6-897D-4511-BA8F-DA8C5446644F}">
      <dgm:prSet phldrT="[Tekst]"/>
      <dgm:spPr/>
      <dgm:t>
        <a:bodyPr/>
        <a:lstStyle/>
        <a:p>
          <a:r>
            <a:rPr lang="nl-NL" dirty="0"/>
            <a:t>Fédération</a:t>
          </a:r>
        </a:p>
      </dgm:t>
    </dgm:pt>
    <dgm:pt modelId="{10137CB3-6D26-467E-AD45-37DBA91BB3ED}" type="parTrans" cxnId="{406B7F27-C798-4F26-84AA-BD0231582F66}">
      <dgm:prSet/>
      <dgm:spPr/>
      <dgm:t>
        <a:bodyPr/>
        <a:lstStyle/>
        <a:p>
          <a:endParaRPr lang="nl-NL"/>
        </a:p>
      </dgm:t>
    </dgm:pt>
    <dgm:pt modelId="{B9AFC073-9099-4205-BE85-9D2813FEACF6}" type="sibTrans" cxnId="{406B7F27-C798-4F26-84AA-BD0231582F66}">
      <dgm:prSet/>
      <dgm:spPr/>
      <dgm:t>
        <a:bodyPr/>
        <a:lstStyle/>
        <a:p>
          <a:endParaRPr lang="nl-NL"/>
        </a:p>
      </dgm:t>
    </dgm:pt>
    <dgm:pt modelId="{8340EF92-E98E-476B-9A87-2D85F91DC6E4}">
      <dgm:prSet phldrT="[Tekst]"/>
      <dgm:spPr/>
      <dgm:t>
        <a:bodyPr/>
        <a:lstStyle/>
        <a:p>
          <a:r>
            <a:rPr lang="nl-NL" dirty="0"/>
            <a:t>Fédération</a:t>
          </a:r>
        </a:p>
      </dgm:t>
    </dgm:pt>
    <dgm:pt modelId="{70F10F69-CC41-4077-AB57-2DAD23D9E503}" type="parTrans" cxnId="{C4397F10-9F3B-48B6-B4AE-B96445D6775B}">
      <dgm:prSet/>
      <dgm:spPr/>
      <dgm:t>
        <a:bodyPr/>
        <a:lstStyle/>
        <a:p>
          <a:endParaRPr lang="nl-NL"/>
        </a:p>
      </dgm:t>
    </dgm:pt>
    <dgm:pt modelId="{3A2785D2-88A1-455D-8A26-8AEC058E1707}" type="sibTrans" cxnId="{C4397F10-9F3B-48B6-B4AE-B96445D6775B}">
      <dgm:prSet/>
      <dgm:spPr/>
      <dgm:t>
        <a:bodyPr/>
        <a:lstStyle/>
        <a:p>
          <a:endParaRPr lang="nl-NL"/>
        </a:p>
      </dgm:t>
    </dgm:pt>
    <dgm:pt modelId="{CDFE346E-53BC-4207-A92E-5C4720C9D295}">
      <dgm:prSet phldrT="[Tekst]"/>
      <dgm:spPr/>
      <dgm:t>
        <a:bodyPr/>
        <a:lstStyle/>
        <a:p>
          <a:r>
            <a:rPr lang="nl-NL" dirty="0"/>
            <a:t>Unie</a:t>
          </a:r>
        </a:p>
      </dgm:t>
    </dgm:pt>
    <dgm:pt modelId="{232A7F7A-451B-4CBB-9412-F14677E54A92}" type="parTrans" cxnId="{22B9DAC5-3CBF-43BA-B695-4FEB1B982C92}">
      <dgm:prSet/>
      <dgm:spPr/>
      <dgm:t>
        <a:bodyPr/>
        <a:lstStyle/>
        <a:p>
          <a:endParaRPr lang="nl-NL"/>
        </a:p>
      </dgm:t>
    </dgm:pt>
    <dgm:pt modelId="{6DB93B41-2548-46E6-8009-0FA2706E6717}" type="sibTrans" cxnId="{22B9DAC5-3CBF-43BA-B695-4FEB1B982C92}">
      <dgm:prSet/>
      <dgm:spPr/>
      <dgm:t>
        <a:bodyPr/>
        <a:lstStyle/>
        <a:p>
          <a:endParaRPr lang="nl-NL"/>
        </a:p>
      </dgm:t>
    </dgm:pt>
    <dgm:pt modelId="{0EA96630-462F-4A3B-AF07-62061711A747}">
      <dgm:prSet phldrT="[Tekst]"/>
      <dgm:spPr/>
      <dgm:t>
        <a:bodyPr/>
        <a:lstStyle/>
        <a:p>
          <a:r>
            <a:rPr lang="nl-NL" dirty="0"/>
            <a:t>Federatie</a:t>
          </a:r>
        </a:p>
      </dgm:t>
    </dgm:pt>
    <dgm:pt modelId="{5116FAA0-1BCF-45EC-ABE4-B8F0F9F3161D}" type="parTrans" cxnId="{62FAE498-6AE3-4C49-BF7E-E2750C6F2C9F}">
      <dgm:prSet/>
      <dgm:spPr/>
      <dgm:t>
        <a:bodyPr/>
        <a:lstStyle/>
        <a:p>
          <a:endParaRPr lang="nl-NL"/>
        </a:p>
      </dgm:t>
    </dgm:pt>
    <dgm:pt modelId="{174A008A-26D5-49CC-84BC-C66720724BB6}" type="sibTrans" cxnId="{62FAE498-6AE3-4C49-BF7E-E2750C6F2C9F}">
      <dgm:prSet/>
      <dgm:spPr/>
      <dgm:t>
        <a:bodyPr/>
        <a:lstStyle/>
        <a:p>
          <a:endParaRPr lang="nl-NL"/>
        </a:p>
      </dgm:t>
    </dgm:pt>
    <dgm:pt modelId="{C7DBA187-5B6B-4427-8FD3-28D2A95F9169}">
      <dgm:prSet phldrT="[Tekst]"/>
      <dgm:spPr/>
      <dgm:t>
        <a:bodyPr/>
        <a:lstStyle/>
        <a:p>
          <a:r>
            <a:rPr lang="nl-NL" dirty="0" err="1"/>
            <a:t>Eglise</a:t>
          </a:r>
          <a:endParaRPr lang="nl-NL" dirty="0"/>
        </a:p>
      </dgm:t>
    </dgm:pt>
    <dgm:pt modelId="{7DA92DF1-3325-4AEE-95D3-BECF8BA4A404}" type="parTrans" cxnId="{F4728389-8DE2-4B9E-88E7-424C3DF294ED}">
      <dgm:prSet/>
      <dgm:spPr/>
      <dgm:t>
        <a:bodyPr/>
        <a:lstStyle/>
        <a:p>
          <a:endParaRPr lang="nl-NL"/>
        </a:p>
      </dgm:t>
    </dgm:pt>
    <dgm:pt modelId="{92A27E6F-2792-495D-9A90-A1E3ED951304}" type="sibTrans" cxnId="{F4728389-8DE2-4B9E-88E7-424C3DF294ED}">
      <dgm:prSet/>
      <dgm:spPr/>
      <dgm:t>
        <a:bodyPr/>
        <a:lstStyle/>
        <a:p>
          <a:endParaRPr lang="nl-NL"/>
        </a:p>
      </dgm:t>
    </dgm:pt>
    <dgm:pt modelId="{70B53B75-63FB-4795-88D8-1BA672243EFF}">
      <dgm:prSet phldrT="[Tekst]"/>
      <dgm:spPr/>
      <dgm:t>
        <a:bodyPr/>
        <a:lstStyle/>
        <a:p>
          <a:r>
            <a:rPr lang="nl-BE" dirty="0" err="1"/>
            <a:t>Eglise</a:t>
          </a:r>
          <a:endParaRPr lang="nl-NL" dirty="0"/>
        </a:p>
      </dgm:t>
    </dgm:pt>
    <dgm:pt modelId="{0311CDFE-672E-4F1B-8347-17F85973B808}" type="parTrans" cxnId="{B449958F-F261-4DF2-A55E-833D1A8804AB}">
      <dgm:prSet/>
      <dgm:spPr/>
      <dgm:t>
        <a:bodyPr/>
        <a:lstStyle/>
        <a:p>
          <a:endParaRPr lang="nl-NL"/>
        </a:p>
      </dgm:t>
    </dgm:pt>
    <dgm:pt modelId="{E609CFE6-A9E3-4703-91DB-3A5CFB058D0A}" type="sibTrans" cxnId="{B449958F-F261-4DF2-A55E-833D1A8804AB}">
      <dgm:prSet/>
      <dgm:spPr/>
      <dgm:t>
        <a:bodyPr/>
        <a:lstStyle/>
        <a:p>
          <a:endParaRPr lang="nl-NL"/>
        </a:p>
      </dgm:t>
    </dgm:pt>
    <dgm:pt modelId="{1CFD8F84-D714-4DA4-9129-0A7C8FEA5BD6}">
      <dgm:prSet phldrT="[Tekst]"/>
      <dgm:spPr/>
      <dgm:t>
        <a:bodyPr/>
        <a:lstStyle/>
        <a:p>
          <a:r>
            <a:rPr lang="nl-NL" dirty="0" err="1"/>
            <a:t>Eglise</a:t>
          </a:r>
          <a:endParaRPr lang="nl-NL" dirty="0"/>
        </a:p>
      </dgm:t>
    </dgm:pt>
    <dgm:pt modelId="{C04B8C8B-92D9-49F7-AB0D-49BAE6AC58AF}" type="parTrans" cxnId="{4FCBA3ED-0DC2-41A8-A13C-A7D274CACF5B}">
      <dgm:prSet/>
      <dgm:spPr/>
      <dgm:t>
        <a:bodyPr/>
        <a:lstStyle/>
        <a:p>
          <a:endParaRPr lang="nl-NL"/>
        </a:p>
      </dgm:t>
    </dgm:pt>
    <dgm:pt modelId="{86DE0DDE-2AC1-4039-9333-14DCD0FCC0E9}" type="sibTrans" cxnId="{4FCBA3ED-0DC2-41A8-A13C-A7D274CACF5B}">
      <dgm:prSet/>
      <dgm:spPr/>
      <dgm:t>
        <a:bodyPr/>
        <a:lstStyle/>
        <a:p>
          <a:endParaRPr lang="nl-NL"/>
        </a:p>
      </dgm:t>
    </dgm:pt>
    <dgm:pt modelId="{351DBA66-C261-4D68-B638-D4284A8439B6}">
      <dgm:prSet phldrT="[Tekst]"/>
      <dgm:spPr/>
      <dgm:t>
        <a:bodyPr/>
        <a:lstStyle/>
        <a:p>
          <a:r>
            <a:rPr lang="nl-NL" dirty="0" err="1"/>
            <a:t>Eglise</a:t>
          </a:r>
          <a:endParaRPr lang="nl-NL" dirty="0"/>
        </a:p>
      </dgm:t>
    </dgm:pt>
    <dgm:pt modelId="{A13A5A41-D85F-4C3D-91D4-7FFB02126C44}" type="parTrans" cxnId="{0F1B635E-CE67-4335-B329-B6ACD88A58F9}">
      <dgm:prSet/>
      <dgm:spPr/>
      <dgm:t>
        <a:bodyPr/>
        <a:lstStyle/>
        <a:p>
          <a:endParaRPr lang="nl-NL"/>
        </a:p>
      </dgm:t>
    </dgm:pt>
    <dgm:pt modelId="{E75A7D4D-9C2D-4B55-8DEC-EEC2A8E1C423}" type="sibTrans" cxnId="{0F1B635E-CE67-4335-B329-B6ACD88A58F9}">
      <dgm:prSet/>
      <dgm:spPr/>
      <dgm:t>
        <a:bodyPr/>
        <a:lstStyle/>
        <a:p>
          <a:endParaRPr lang="nl-NL"/>
        </a:p>
      </dgm:t>
    </dgm:pt>
    <dgm:pt modelId="{DABE3417-6FB8-433E-9526-A30C27482052}">
      <dgm:prSet phldrT="[Tekst]"/>
      <dgm:spPr/>
      <dgm:t>
        <a:bodyPr/>
        <a:lstStyle/>
        <a:p>
          <a:r>
            <a:rPr lang="nl-NL" dirty="0"/>
            <a:t>Kerk</a:t>
          </a:r>
        </a:p>
      </dgm:t>
    </dgm:pt>
    <dgm:pt modelId="{B90F3568-2756-4AE7-9BBF-E16A6956E3CE}" type="parTrans" cxnId="{A6D6B6C3-68CF-46F3-BE6A-FEC190F25443}">
      <dgm:prSet/>
      <dgm:spPr/>
      <dgm:t>
        <a:bodyPr/>
        <a:lstStyle/>
        <a:p>
          <a:endParaRPr lang="nl-NL"/>
        </a:p>
      </dgm:t>
    </dgm:pt>
    <dgm:pt modelId="{0DD79F4D-62E5-4796-B0ED-C3A06AD8987C}" type="sibTrans" cxnId="{A6D6B6C3-68CF-46F3-BE6A-FEC190F25443}">
      <dgm:prSet/>
      <dgm:spPr/>
      <dgm:t>
        <a:bodyPr/>
        <a:lstStyle/>
        <a:p>
          <a:endParaRPr lang="nl-NL"/>
        </a:p>
      </dgm:t>
    </dgm:pt>
    <dgm:pt modelId="{1DF655B8-381C-40BF-A36C-0FEEC309C7AC}">
      <dgm:prSet phldrT="[Tekst]"/>
      <dgm:spPr/>
      <dgm:t>
        <a:bodyPr/>
        <a:lstStyle/>
        <a:p>
          <a:r>
            <a:rPr lang="nl-NL" dirty="0"/>
            <a:t>Kerk</a:t>
          </a:r>
        </a:p>
      </dgm:t>
    </dgm:pt>
    <dgm:pt modelId="{FCC0EF56-EE23-469B-B27F-C6F244761D62}" type="parTrans" cxnId="{ED414DCE-CCF7-497D-8501-011D8AC1F49F}">
      <dgm:prSet/>
      <dgm:spPr/>
      <dgm:t>
        <a:bodyPr/>
        <a:lstStyle/>
        <a:p>
          <a:endParaRPr lang="nl-NL"/>
        </a:p>
      </dgm:t>
    </dgm:pt>
    <dgm:pt modelId="{161A854B-0E27-4930-B826-A2108E574711}" type="sibTrans" cxnId="{ED414DCE-CCF7-497D-8501-011D8AC1F49F}">
      <dgm:prSet/>
      <dgm:spPr/>
      <dgm:t>
        <a:bodyPr/>
        <a:lstStyle/>
        <a:p>
          <a:endParaRPr lang="nl-NL"/>
        </a:p>
      </dgm:t>
    </dgm:pt>
    <dgm:pt modelId="{9AA39AE8-1C0D-4450-86DE-BC40F5078BD9}">
      <dgm:prSet phldrT="[Tekst]"/>
      <dgm:spPr/>
      <dgm:t>
        <a:bodyPr/>
        <a:lstStyle/>
        <a:p>
          <a:r>
            <a:rPr lang="nl-NL" dirty="0"/>
            <a:t>Federatie</a:t>
          </a:r>
        </a:p>
      </dgm:t>
    </dgm:pt>
    <dgm:pt modelId="{57560684-6797-496E-8EBF-B2DDE3112090}" type="parTrans" cxnId="{9653854B-9B8A-4118-AA68-7E4C026FD74C}">
      <dgm:prSet/>
      <dgm:spPr/>
      <dgm:t>
        <a:bodyPr/>
        <a:lstStyle/>
        <a:p>
          <a:endParaRPr lang="nl-NL"/>
        </a:p>
      </dgm:t>
    </dgm:pt>
    <dgm:pt modelId="{3F6B3821-4B83-42F6-837B-F51D9FD88EF4}" type="sibTrans" cxnId="{9653854B-9B8A-4118-AA68-7E4C026FD74C}">
      <dgm:prSet/>
      <dgm:spPr/>
      <dgm:t>
        <a:bodyPr/>
        <a:lstStyle/>
        <a:p>
          <a:endParaRPr lang="nl-NL"/>
        </a:p>
      </dgm:t>
    </dgm:pt>
    <dgm:pt modelId="{EC79B0C5-5C9C-49AE-9510-CCB24333E439}">
      <dgm:prSet phldrT="[Tekst]"/>
      <dgm:spPr/>
      <dgm:t>
        <a:bodyPr/>
        <a:lstStyle/>
        <a:p>
          <a:r>
            <a:rPr lang="nl-NL" dirty="0"/>
            <a:t>Kerk</a:t>
          </a:r>
        </a:p>
      </dgm:t>
    </dgm:pt>
    <dgm:pt modelId="{6FC2B486-8005-48CF-AF78-1B3012C61F9F}" type="parTrans" cxnId="{9A2722FE-4CE4-4D63-B54B-67832245D031}">
      <dgm:prSet/>
      <dgm:spPr/>
      <dgm:t>
        <a:bodyPr/>
        <a:lstStyle/>
        <a:p>
          <a:endParaRPr lang="nl-NL"/>
        </a:p>
      </dgm:t>
    </dgm:pt>
    <dgm:pt modelId="{26100686-D98D-41B2-8F58-1B8EA66539B6}" type="sibTrans" cxnId="{9A2722FE-4CE4-4D63-B54B-67832245D031}">
      <dgm:prSet/>
      <dgm:spPr/>
      <dgm:t>
        <a:bodyPr/>
        <a:lstStyle/>
        <a:p>
          <a:endParaRPr lang="nl-NL"/>
        </a:p>
      </dgm:t>
    </dgm:pt>
    <dgm:pt modelId="{2A0B2EA5-13AC-45CA-AF98-E11F7F9E8854}">
      <dgm:prSet phldrT="[Tekst]"/>
      <dgm:spPr/>
      <dgm:t>
        <a:bodyPr/>
        <a:lstStyle/>
        <a:p>
          <a:r>
            <a:rPr lang="nl-NL" dirty="0"/>
            <a:t>Kerk</a:t>
          </a:r>
        </a:p>
      </dgm:t>
    </dgm:pt>
    <dgm:pt modelId="{22972F6C-2A4D-4B79-A991-B138175DC2FB}" type="parTrans" cxnId="{19C1D04C-B56A-4F5F-9F75-EEE8566CC8BB}">
      <dgm:prSet/>
      <dgm:spPr/>
      <dgm:t>
        <a:bodyPr/>
        <a:lstStyle/>
        <a:p>
          <a:endParaRPr lang="nl-NL"/>
        </a:p>
      </dgm:t>
    </dgm:pt>
    <dgm:pt modelId="{6D757797-0D88-4222-825B-616E97AFC4AD}" type="sibTrans" cxnId="{19C1D04C-B56A-4F5F-9F75-EEE8566CC8BB}">
      <dgm:prSet/>
      <dgm:spPr/>
      <dgm:t>
        <a:bodyPr/>
        <a:lstStyle/>
        <a:p>
          <a:endParaRPr lang="nl-NL"/>
        </a:p>
      </dgm:t>
    </dgm:pt>
    <dgm:pt modelId="{152B4CAB-CE19-4482-B661-5F9BB2CB6449}" type="pres">
      <dgm:prSet presAssocID="{AC35BB2B-6401-42AC-9632-EAA51CFFD23A}" presName="hierChild1" presStyleCnt="0">
        <dgm:presLayoutVars>
          <dgm:chPref val="1"/>
          <dgm:dir/>
          <dgm:animOne val="branch"/>
          <dgm:animLvl val="lvl"/>
          <dgm:resizeHandles/>
        </dgm:presLayoutVars>
      </dgm:prSet>
      <dgm:spPr/>
    </dgm:pt>
    <dgm:pt modelId="{412179FA-C43A-4AA5-9D36-0946E2FC4F49}" type="pres">
      <dgm:prSet presAssocID="{3F7BBD7D-B90F-480B-A4BD-0DA4B27804C0}" presName="hierRoot1" presStyleCnt="0"/>
      <dgm:spPr/>
    </dgm:pt>
    <dgm:pt modelId="{51BC6D47-8A96-4513-90AE-1FA900B2F7FF}" type="pres">
      <dgm:prSet presAssocID="{3F7BBD7D-B90F-480B-A4BD-0DA4B27804C0}" presName="composite" presStyleCnt="0"/>
      <dgm:spPr/>
    </dgm:pt>
    <dgm:pt modelId="{874C5DFC-494C-4B0F-8EFB-122075CF6F1D}" type="pres">
      <dgm:prSet presAssocID="{3F7BBD7D-B90F-480B-A4BD-0DA4B27804C0}" presName="background" presStyleLbl="node0" presStyleIdx="0" presStyleCnt="1"/>
      <dgm:spPr/>
    </dgm:pt>
    <dgm:pt modelId="{DD1ECF73-CB87-4834-B2D6-CC41F4B95DC2}" type="pres">
      <dgm:prSet presAssocID="{3F7BBD7D-B90F-480B-A4BD-0DA4B27804C0}" presName="text" presStyleLbl="fgAcc0" presStyleIdx="0" presStyleCnt="1">
        <dgm:presLayoutVars>
          <dgm:chPref val="3"/>
        </dgm:presLayoutVars>
      </dgm:prSet>
      <dgm:spPr/>
    </dgm:pt>
    <dgm:pt modelId="{DF9E8B94-EC83-4444-9299-413CC67EADA9}" type="pres">
      <dgm:prSet presAssocID="{3F7BBD7D-B90F-480B-A4BD-0DA4B27804C0}" presName="hierChild2" presStyleCnt="0"/>
      <dgm:spPr/>
    </dgm:pt>
    <dgm:pt modelId="{CF84011E-7127-4834-A8CC-EBC0EC3B10C4}" type="pres">
      <dgm:prSet presAssocID="{D3B0D50F-A088-4C39-BC26-C4F69519CD05}" presName="Name10" presStyleLbl="parChTrans1D2" presStyleIdx="0" presStyleCnt="2"/>
      <dgm:spPr/>
    </dgm:pt>
    <dgm:pt modelId="{C67FD936-77C4-48F1-A93B-97E685599F77}" type="pres">
      <dgm:prSet presAssocID="{B954F790-669F-4F46-A997-AEC388A88398}" presName="hierRoot2" presStyleCnt="0"/>
      <dgm:spPr/>
    </dgm:pt>
    <dgm:pt modelId="{569167AE-EA00-4EF8-A59D-A1BAD5D3A2E8}" type="pres">
      <dgm:prSet presAssocID="{B954F790-669F-4F46-A997-AEC388A88398}" presName="composite2" presStyleCnt="0"/>
      <dgm:spPr/>
    </dgm:pt>
    <dgm:pt modelId="{FB234E31-0E04-4246-8829-FD3B65918DE7}" type="pres">
      <dgm:prSet presAssocID="{B954F790-669F-4F46-A997-AEC388A88398}" presName="background2" presStyleLbl="node2" presStyleIdx="0" presStyleCnt="2"/>
      <dgm:spPr/>
    </dgm:pt>
    <dgm:pt modelId="{8257D909-31F8-44F5-BB97-7CF597BA8373}" type="pres">
      <dgm:prSet presAssocID="{B954F790-669F-4F46-A997-AEC388A88398}" presName="text2" presStyleLbl="fgAcc2" presStyleIdx="0" presStyleCnt="2">
        <dgm:presLayoutVars>
          <dgm:chPref val="3"/>
        </dgm:presLayoutVars>
      </dgm:prSet>
      <dgm:spPr/>
    </dgm:pt>
    <dgm:pt modelId="{53AE2D63-03CE-48A1-955F-8C2D7DBF32B2}" type="pres">
      <dgm:prSet presAssocID="{B954F790-669F-4F46-A997-AEC388A88398}" presName="hierChild3" presStyleCnt="0"/>
      <dgm:spPr/>
    </dgm:pt>
    <dgm:pt modelId="{134010EE-5686-4FAE-BF7E-B6177461343D}" type="pres">
      <dgm:prSet presAssocID="{10137CB3-6D26-467E-AD45-37DBA91BB3ED}" presName="Name17" presStyleLbl="parChTrans1D3" presStyleIdx="0" presStyleCnt="4"/>
      <dgm:spPr/>
    </dgm:pt>
    <dgm:pt modelId="{A9CA0DB0-F0D3-435F-B212-6789F49F1367}" type="pres">
      <dgm:prSet presAssocID="{2AD160C6-897D-4511-BA8F-DA8C5446644F}" presName="hierRoot3" presStyleCnt="0"/>
      <dgm:spPr/>
    </dgm:pt>
    <dgm:pt modelId="{FA172086-C724-4345-B3B7-222D674B7CB8}" type="pres">
      <dgm:prSet presAssocID="{2AD160C6-897D-4511-BA8F-DA8C5446644F}" presName="composite3" presStyleCnt="0"/>
      <dgm:spPr/>
    </dgm:pt>
    <dgm:pt modelId="{9D31448F-58E0-4B2D-8D1C-DED01D546602}" type="pres">
      <dgm:prSet presAssocID="{2AD160C6-897D-4511-BA8F-DA8C5446644F}" presName="background3" presStyleLbl="node3" presStyleIdx="0" presStyleCnt="4"/>
      <dgm:spPr/>
    </dgm:pt>
    <dgm:pt modelId="{57923F0B-3FAF-483D-9F69-24D91F1AD20D}" type="pres">
      <dgm:prSet presAssocID="{2AD160C6-897D-4511-BA8F-DA8C5446644F}" presName="text3" presStyleLbl="fgAcc3" presStyleIdx="0" presStyleCnt="4">
        <dgm:presLayoutVars>
          <dgm:chPref val="3"/>
        </dgm:presLayoutVars>
      </dgm:prSet>
      <dgm:spPr/>
    </dgm:pt>
    <dgm:pt modelId="{14796E15-E0DF-42A8-8847-162D9D2B82F9}" type="pres">
      <dgm:prSet presAssocID="{2AD160C6-897D-4511-BA8F-DA8C5446644F}" presName="hierChild4" presStyleCnt="0"/>
      <dgm:spPr/>
    </dgm:pt>
    <dgm:pt modelId="{31DB83EA-FAF0-4D6C-B54A-D46BAFC2481C}" type="pres">
      <dgm:prSet presAssocID="{7DA92DF1-3325-4AEE-95D3-BECF8BA4A404}" presName="Name23" presStyleLbl="parChTrans1D4" presStyleIdx="0" presStyleCnt="8"/>
      <dgm:spPr/>
    </dgm:pt>
    <dgm:pt modelId="{457DFA93-8B1A-4D52-923A-D18328EA9C43}" type="pres">
      <dgm:prSet presAssocID="{C7DBA187-5B6B-4427-8FD3-28D2A95F9169}" presName="hierRoot4" presStyleCnt="0"/>
      <dgm:spPr/>
    </dgm:pt>
    <dgm:pt modelId="{B81157F9-B00A-4F9F-8071-23E4539AF2BF}" type="pres">
      <dgm:prSet presAssocID="{C7DBA187-5B6B-4427-8FD3-28D2A95F9169}" presName="composite4" presStyleCnt="0"/>
      <dgm:spPr/>
    </dgm:pt>
    <dgm:pt modelId="{1082ABB5-7C28-45B8-AF01-D10A05D6D72C}" type="pres">
      <dgm:prSet presAssocID="{C7DBA187-5B6B-4427-8FD3-28D2A95F9169}" presName="background4" presStyleLbl="node4" presStyleIdx="0" presStyleCnt="8"/>
      <dgm:spPr/>
    </dgm:pt>
    <dgm:pt modelId="{47058752-860B-449F-A228-5F39705457D4}" type="pres">
      <dgm:prSet presAssocID="{C7DBA187-5B6B-4427-8FD3-28D2A95F9169}" presName="text4" presStyleLbl="fgAcc4" presStyleIdx="0" presStyleCnt="8">
        <dgm:presLayoutVars>
          <dgm:chPref val="3"/>
        </dgm:presLayoutVars>
      </dgm:prSet>
      <dgm:spPr/>
    </dgm:pt>
    <dgm:pt modelId="{284C7D1C-4E51-43F9-B339-75DA4D83B4A6}" type="pres">
      <dgm:prSet presAssocID="{C7DBA187-5B6B-4427-8FD3-28D2A95F9169}" presName="hierChild5" presStyleCnt="0"/>
      <dgm:spPr/>
    </dgm:pt>
    <dgm:pt modelId="{D54DD39B-BE55-494F-A9C7-FF91653F3765}" type="pres">
      <dgm:prSet presAssocID="{0311CDFE-672E-4F1B-8347-17F85973B808}" presName="Name23" presStyleLbl="parChTrans1D4" presStyleIdx="1" presStyleCnt="8"/>
      <dgm:spPr/>
    </dgm:pt>
    <dgm:pt modelId="{DF31BAAA-C2B6-43A1-B220-BE4A52A2C271}" type="pres">
      <dgm:prSet presAssocID="{70B53B75-63FB-4795-88D8-1BA672243EFF}" presName="hierRoot4" presStyleCnt="0"/>
      <dgm:spPr/>
    </dgm:pt>
    <dgm:pt modelId="{BE61A9C0-8E10-475C-A867-058F33F9F4A0}" type="pres">
      <dgm:prSet presAssocID="{70B53B75-63FB-4795-88D8-1BA672243EFF}" presName="composite4" presStyleCnt="0"/>
      <dgm:spPr/>
    </dgm:pt>
    <dgm:pt modelId="{BC5264FE-41C9-47A2-95A7-FC4AFBC41391}" type="pres">
      <dgm:prSet presAssocID="{70B53B75-63FB-4795-88D8-1BA672243EFF}" presName="background4" presStyleLbl="node4" presStyleIdx="1" presStyleCnt="8"/>
      <dgm:spPr/>
    </dgm:pt>
    <dgm:pt modelId="{3B40946F-C986-4710-A249-56780352BC43}" type="pres">
      <dgm:prSet presAssocID="{70B53B75-63FB-4795-88D8-1BA672243EFF}" presName="text4" presStyleLbl="fgAcc4" presStyleIdx="1" presStyleCnt="8">
        <dgm:presLayoutVars>
          <dgm:chPref val="3"/>
        </dgm:presLayoutVars>
      </dgm:prSet>
      <dgm:spPr/>
    </dgm:pt>
    <dgm:pt modelId="{94F078FF-C20A-42DA-8EA0-6C8E43B41698}" type="pres">
      <dgm:prSet presAssocID="{70B53B75-63FB-4795-88D8-1BA672243EFF}" presName="hierChild5" presStyleCnt="0"/>
      <dgm:spPr/>
    </dgm:pt>
    <dgm:pt modelId="{CFA1DA43-E7FE-464E-B232-B9ED530BFC11}" type="pres">
      <dgm:prSet presAssocID="{70F10F69-CC41-4077-AB57-2DAD23D9E503}" presName="Name17" presStyleLbl="parChTrans1D3" presStyleIdx="1" presStyleCnt="4"/>
      <dgm:spPr/>
    </dgm:pt>
    <dgm:pt modelId="{BA270F01-4C42-4889-ABB0-0487876F5D4C}" type="pres">
      <dgm:prSet presAssocID="{8340EF92-E98E-476B-9A87-2D85F91DC6E4}" presName="hierRoot3" presStyleCnt="0"/>
      <dgm:spPr/>
    </dgm:pt>
    <dgm:pt modelId="{BC7B06D1-CE28-486F-AC2C-46B0C96B95AB}" type="pres">
      <dgm:prSet presAssocID="{8340EF92-E98E-476B-9A87-2D85F91DC6E4}" presName="composite3" presStyleCnt="0"/>
      <dgm:spPr/>
    </dgm:pt>
    <dgm:pt modelId="{3FD0B6F9-FE5E-4E71-9B1E-7F7CD63FCDAE}" type="pres">
      <dgm:prSet presAssocID="{8340EF92-E98E-476B-9A87-2D85F91DC6E4}" presName="background3" presStyleLbl="node3" presStyleIdx="1" presStyleCnt="4"/>
      <dgm:spPr/>
    </dgm:pt>
    <dgm:pt modelId="{6470215D-8101-4688-B8C1-A237677F31DA}" type="pres">
      <dgm:prSet presAssocID="{8340EF92-E98E-476B-9A87-2D85F91DC6E4}" presName="text3" presStyleLbl="fgAcc3" presStyleIdx="1" presStyleCnt="4">
        <dgm:presLayoutVars>
          <dgm:chPref val="3"/>
        </dgm:presLayoutVars>
      </dgm:prSet>
      <dgm:spPr/>
    </dgm:pt>
    <dgm:pt modelId="{F7270CAD-D0DF-489F-BC26-7AABA85A0B4E}" type="pres">
      <dgm:prSet presAssocID="{8340EF92-E98E-476B-9A87-2D85F91DC6E4}" presName="hierChild4" presStyleCnt="0"/>
      <dgm:spPr/>
    </dgm:pt>
    <dgm:pt modelId="{507DC85D-E429-432F-A471-2730676F8184}" type="pres">
      <dgm:prSet presAssocID="{C04B8C8B-92D9-49F7-AB0D-49BAE6AC58AF}" presName="Name23" presStyleLbl="parChTrans1D4" presStyleIdx="2" presStyleCnt="8"/>
      <dgm:spPr/>
    </dgm:pt>
    <dgm:pt modelId="{B6C38EA1-6490-43A7-AC43-D64CF09285BD}" type="pres">
      <dgm:prSet presAssocID="{1CFD8F84-D714-4DA4-9129-0A7C8FEA5BD6}" presName="hierRoot4" presStyleCnt="0"/>
      <dgm:spPr/>
    </dgm:pt>
    <dgm:pt modelId="{47AF9F95-4589-4D98-B68C-5E684875FF0D}" type="pres">
      <dgm:prSet presAssocID="{1CFD8F84-D714-4DA4-9129-0A7C8FEA5BD6}" presName="composite4" presStyleCnt="0"/>
      <dgm:spPr/>
    </dgm:pt>
    <dgm:pt modelId="{33FC0CF1-D671-4FD2-8216-6659628BCF0B}" type="pres">
      <dgm:prSet presAssocID="{1CFD8F84-D714-4DA4-9129-0A7C8FEA5BD6}" presName="background4" presStyleLbl="node4" presStyleIdx="2" presStyleCnt="8"/>
      <dgm:spPr/>
    </dgm:pt>
    <dgm:pt modelId="{D690B5AD-8A43-458F-9DC3-608502F2000B}" type="pres">
      <dgm:prSet presAssocID="{1CFD8F84-D714-4DA4-9129-0A7C8FEA5BD6}" presName="text4" presStyleLbl="fgAcc4" presStyleIdx="2" presStyleCnt="8">
        <dgm:presLayoutVars>
          <dgm:chPref val="3"/>
        </dgm:presLayoutVars>
      </dgm:prSet>
      <dgm:spPr/>
    </dgm:pt>
    <dgm:pt modelId="{0628BDC9-5585-4F0F-97C1-1B7BB555CE03}" type="pres">
      <dgm:prSet presAssocID="{1CFD8F84-D714-4DA4-9129-0A7C8FEA5BD6}" presName="hierChild5" presStyleCnt="0"/>
      <dgm:spPr/>
    </dgm:pt>
    <dgm:pt modelId="{AC6F192D-52E3-4BD0-B0A8-FF44EEE80FD3}" type="pres">
      <dgm:prSet presAssocID="{A13A5A41-D85F-4C3D-91D4-7FFB02126C44}" presName="Name23" presStyleLbl="parChTrans1D4" presStyleIdx="3" presStyleCnt="8"/>
      <dgm:spPr/>
    </dgm:pt>
    <dgm:pt modelId="{A3E9DE85-DA75-48DE-AF7B-86B69FC4B24D}" type="pres">
      <dgm:prSet presAssocID="{351DBA66-C261-4D68-B638-D4284A8439B6}" presName="hierRoot4" presStyleCnt="0"/>
      <dgm:spPr/>
    </dgm:pt>
    <dgm:pt modelId="{306602E3-EE43-4858-8F25-EAB4E3574ABC}" type="pres">
      <dgm:prSet presAssocID="{351DBA66-C261-4D68-B638-D4284A8439B6}" presName="composite4" presStyleCnt="0"/>
      <dgm:spPr/>
    </dgm:pt>
    <dgm:pt modelId="{63470C2E-F139-43E3-B22C-950412B6C068}" type="pres">
      <dgm:prSet presAssocID="{351DBA66-C261-4D68-B638-D4284A8439B6}" presName="background4" presStyleLbl="node4" presStyleIdx="3" presStyleCnt="8"/>
      <dgm:spPr/>
    </dgm:pt>
    <dgm:pt modelId="{44D15372-E73B-4C64-AE67-2B9E46A4EA99}" type="pres">
      <dgm:prSet presAssocID="{351DBA66-C261-4D68-B638-D4284A8439B6}" presName="text4" presStyleLbl="fgAcc4" presStyleIdx="3" presStyleCnt="8">
        <dgm:presLayoutVars>
          <dgm:chPref val="3"/>
        </dgm:presLayoutVars>
      </dgm:prSet>
      <dgm:spPr/>
    </dgm:pt>
    <dgm:pt modelId="{97830CB5-F9CB-4FA0-B0E9-511F084A107A}" type="pres">
      <dgm:prSet presAssocID="{351DBA66-C261-4D68-B638-D4284A8439B6}" presName="hierChild5" presStyleCnt="0"/>
      <dgm:spPr/>
    </dgm:pt>
    <dgm:pt modelId="{6D1FDB67-E75A-4A0E-97EA-F5A69A40E276}" type="pres">
      <dgm:prSet presAssocID="{232A7F7A-451B-4CBB-9412-F14677E54A92}" presName="Name10" presStyleLbl="parChTrans1D2" presStyleIdx="1" presStyleCnt="2"/>
      <dgm:spPr/>
    </dgm:pt>
    <dgm:pt modelId="{0BE37734-1CB5-4557-B9C4-6BBC6DB55B99}" type="pres">
      <dgm:prSet presAssocID="{CDFE346E-53BC-4207-A92E-5C4720C9D295}" presName="hierRoot2" presStyleCnt="0"/>
      <dgm:spPr/>
    </dgm:pt>
    <dgm:pt modelId="{1012D0A1-8AFD-4643-B0FF-438BDDE7959F}" type="pres">
      <dgm:prSet presAssocID="{CDFE346E-53BC-4207-A92E-5C4720C9D295}" presName="composite2" presStyleCnt="0"/>
      <dgm:spPr/>
    </dgm:pt>
    <dgm:pt modelId="{7D7610CB-1D5E-487A-90CD-A5A106AE899B}" type="pres">
      <dgm:prSet presAssocID="{CDFE346E-53BC-4207-A92E-5C4720C9D295}" presName="background2" presStyleLbl="node2" presStyleIdx="1" presStyleCnt="2"/>
      <dgm:spPr/>
    </dgm:pt>
    <dgm:pt modelId="{9CCF198D-6F7A-4797-8576-94FCC6D3219E}" type="pres">
      <dgm:prSet presAssocID="{CDFE346E-53BC-4207-A92E-5C4720C9D295}" presName="text2" presStyleLbl="fgAcc2" presStyleIdx="1" presStyleCnt="2">
        <dgm:presLayoutVars>
          <dgm:chPref val="3"/>
        </dgm:presLayoutVars>
      </dgm:prSet>
      <dgm:spPr/>
    </dgm:pt>
    <dgm:pt modelId="{3BB189BF-2C4F-4492-BEF6-F6B2911309F5}" type="pres">
      <dgm:prSet presAssocID="{CDFE346E-53BC-4207-A92E-5C4720C9D295}" presName="hierChild3" presStyleCnt="0"/>
      <dgm:spPr/>
    </dgm:pt>
    <dgm:pt modelId="{E23A16F4-3206-406C-BD61-F9DA091C3791}" type="pres">
      <dgm:prSet presAssocID="{5116FAA0-1BCF-45EC-ABE4-B8F0F9F3161D}" presName="Name17" presStyleLbl="parChTrans1D3" presStyleIdx="2" presStyleCnt="4"/>
      <dgm:spPr/>
    </dgm:pt>
    <dgm:pt modelId="{F21B5CEE-BA13-4806-9EEB-9B16C547ADFC}" type="pres">
      <dgm:prSet presAssocID="{0EA96630-462F-4A3B-AF07-62061711A747}" presName="hierRoot3" presStyleCnt="0"/>
      <dgm:spPr/>
    </dgm:pt>
    <dgm:pt modelId="{7DAC5E29-C03C-4C22-B622-99A641C35AC3}" type="pres">
      <dgm:prSet presAssocID="{0EA96630-462F-4A3B-AF07-62061711A747}" presName="composite3" presStyleCnt="0"/>
      <dgm:spPr/>
    </dgm:pt>
    <dgm:pt modelId="{56C75FE1-2852-40A8-96DC-24E998994984}" type="pres">
      <dgm:prSet presAssocID="{0EA96630-462F-4A3B-AF07-62061711A747}" presName="background3" presStyleLbl="node3" presStyleIdx="2" presStyleCnt="4"/>
      <dgm:spPr/>
    </dgm:pt>
    <dgm:pt modelId="{E0D67B29-D07A-460E-8309-29EB4350CF33}" type="pres">
      <dgm:prSet presAssocID="{0EA96630-462F-4A3B-AF07-62061711A747}" presName="text3" presStyleLbl="fgAcc3" presStyleIdx="2" presStyleCnt="4">
        <dgm:presLayoutVars>
          <dgm:chPref val="3"/>
        </dgm:presLayoutVars>
      </dgm:prSet>
      <dgm:spPr/>
    </dgm:pt>
    <dgm:pt modelId="{8DA30986-6208-4A9A-AAA1-5905AA839556}" type="pres">
      <dgm:prSet presAssocID="{0EA96630-462F-4A3B-AF07-62061711A747}" presName="hierChild4" presStyleCnt="0"/>
      <dgm:spPr/>
    </dgm:pt>
    <dgm:pt modelId="{0E25EFC9-4811-4451-B83C-489BF544CE10}" type="pres">
      <dgm:prSet presAssocID="{B90F3568-2756-4AE7-9BBF-E16A6956E3CE}" presName="Name23" presStyleLbl="parChTrans1D4" presStyleIdx="4" presStyleCnt="8"/>
      <dgm:spPr/>
    </dgm:pt>
    <dgm:pt modelId="{AF9189C3-1DA7-449D-B4D3-E61171734881}" type="pres">
      <dgm:prSet presAssocID="{DABE3417-6FB8-433E-9526-A30C27482052}" presName="hierRoot4" presStyleCnt="0"/>
      <dgm:spPr/>
    </dgm:pt>
    <dgm:pt modelId="{87959027-20C4-4334-9F79-A613909D1938}" type="pres">
      <dgm:prSet presAssocID="{DABE3417-6FB8-433E-9526-A30C27482052}" presName="composite4" presStyleCnt="0"/>
      <dgm:spPr/>
    </dgm:pt>
    <dgm:pt modelId="{E2C4FD33-5073-4BBD-8D25-4047F690468F}" type="pres">
      <dgm:prSet presAssocID="{DABE3417-6FB8-433E-9526-A30C27482052}" presName="background4" presStyleLbl="node4" presStyleIdx="4" presStyleCnt="8"/>
      <dgm:spPr/>
    </dgm:pt>
    <dgm:pt modelId="{038C8D51-DC7B-4C05-8F2A-7721E3256CF1}" type="pres">
      <dgm:prSet presAssocID="{DABE3417-6FB8-433E-9526-A30C27482052}" presName="text4" presStyleLbl="fgAcc4" presStyleIdx="4" presStyleCnt="8">
        <dgm:presLayoutVars>
          <dgm:chPref val="3"/>
        </dgm:presLayoutVars>
      </dgm:prSet>
      <dgm:spPr/>
    </dgm:pt>
    <dgm:pt modelId="{714598BB-3371-49C9-B5C3-E8F4459534DC}" type="pres">
      <dgm:prSet presAssocID="{DABE3417-6FB8-433E-9526-A30C27482052}" presName="hierChild5" presStyleCnt="0"/>
      <dgm:spPr/>
    </dgm:pt>
    <dgm:pt modelId="{83A17E70-724B-4709-8E59-FF5CF8C3F9FD}" type="pres">
      <dgm:prSet presAssocID="{FCC0EF56-EE23-469B-B27F-C6F244761D62}" presName="Name23" presStyleLbl="parChTrans1D4" presStyleIdx="5" presStyleCnt="8"/>
      <dgm:spPr/>
    </dgm:pt>
    <dgm:pt modelId="{DE910F08-BC11-4EB6-AF6D-411700210903}" type="pres">
      <dgm:prSet presAssocID="{1DF655B8-381C-40BF-A36C-0FEEC309C7AC}" presName="hierRoot4" presStyleCnt="0"/>
      <dgm:spPr/>
    </dgm:pt>
    <dgm:pt modelId="{5B2CBFBA-5B8D-4D3D-9B6F-FB401F1CAFFF}" type="pres">
      <dgm:prSet presAssocID="{1DF655B8-381C-40BF-A36C-0FEEC309C7AC}" presName="composite4" presStyleCnt="0"/>
      <dgm:spPr/>
    </dgm:pt>
    <dgm:pt modelId="{19B6B400-C6C6-40BF-9251-6CF23710E1C8}" type="pres">
      <dgm:prSet presAssocID="{1DF655B8-381C-40BF-A36C-0FEEC309C7AC}" presName="background4" presStyleLbl="node4" presStyleIdx="5" presStyleCnt="8"/>
      <dgm:spPr/>
    </dgm:pt>
    <dgm:pt modelId="{B6B9EDB9-34CA-4FC5-9A1A-53991EB6411C}" type="pres">
      <dgm:prSet presAssocID="{1DF655B8-381C-40BF-A36C-0FEEC309C7AC}" presName="text4" presStyleLbl="fgAcc4" presStyleIdx="5" presStyleCnt="8">
        <dgm:presLayoutVars>
          <dgm:chPref val="3"/>
        </dgm:presLayoutVars>
      </dgm:prSet>
      <dgm:spPr/>
    </dgm:pt>
    <dgm:pt modelId="{05C160AA-751C-4BCD-B861-065CFEF128DE}" type="pres">
      <dgm:prSet presAssocID="{1DF655B8-381C-40BF-A36C-0FEEC309C7AC}" presName="hierChild5" presStyleCnt="0"/>
      <dgm:spPr/>
    </dgm:pt>
    <dgm:pt modelId="{A51CC52E-C580-4F2A-8E28-B6378E432CD0}" type="pres">
      <dgm:prSet presAssocID="{57560684-6797-496E-8EBF-B2DDE3112090}" presName="Name17" presStyleLbl="parChTrans1D3" presStyleIdx="3" presStyleCnt="4"/>
      <dgm:spPr/>
    </dgm:pt>
    <dgm:pt modelId="{CA82DAE2-F052-43C8-BBED-F9C4F4E857C1}" type="pres">
      <dgm:prSet presAssocID="{9AA39AE8-1C0D-4450-86DE-BC40F5078BD9}" presName="hierRoot3" presStyleCnt="0"/>
      <dgm:spPr/>
    </dgm:pt>
    <dgm:pt modelId="{E42E33F0-D72D-400A-9169-E3CC9EA11F26}" type="pres">
      <dgm:prSet presAssocID="{9AA39AE8-1C0D-4450-86DE-BC40F5078BD9}" presName="composite3" presStyleCnt="0"/>
      <dgm:spPr/>
    </dgm:pt>
    <dgm:pt modelId="{3374B6E5-A561-4B64-8E9D-C67072506613}" type="pres">
      <dgm:prSet presAssocID="{9AA39AE8-1C0D-4450-86DE-BC40F5078BD9}" presName="background3" presStyleLbl="node3" presStyleIdx="3" presStyleCnt="4"/>
      <dgm:spPr/>
    </dgm:pt>
    <dgm:pt modelId="{ED94BFE3-DC21-47F7-9BE1-FB244ABA720C}" type="pres">
      <dgm:prSet presAssocID="{9AA39AE8-1C0D-4450-86DE-BC40F5078BD9}" presName="text3" presStyleLbl="fgAcc3" presStyleIdx="3" presStyleCnt="4">
        <dgm:presLayoutVars>
          <dgm:chPref val="3"/>
        </dgm:presLayoutVars>
      </dgm:prSet>
      <dgm:spPr/>
    </dgm:pt>
    <dgm:pt modelId="{B73F13D6-19B6-4B34-B204-95091A9B8284}" type="pres">
      <dgm:prSet presAssocID="{9AA39AE8-1C0D-4450-86DE-BC40F5078BD9}" presName="hierChild4" presStyleCnt="0"/>
      <dgm:spPr/>
    </dgm:pt>
    <dgm:pt modelId="{0870C70F-E504-4770-8E45-08F3A297E4E7}" type="pres">
      <dgm:prSet presAssocID="{6FC2B486-8005-48CF-AF78-1B3012C61F9F}" presName="Name23" presStyleLbl="parChTrans1D4" presStyleIdx="6" presStyleCnt="8"/>
      <dgm:spPr/>
    </dgm:pt>
    <dgm:pt modelId="{16D8B846-AB84-46C3-A04F-EE81E37CC232}" type="pres">
      <dgm:prSet presAssocID="{EC79B0C5-5C9C-49AE-9510-CCB24333E439}" presName="hierRoot4" presStyleCnt="0"/>
      <dgm:spPr/>
    </dgm:pt>
    <dgm:pt modelId="{AB655A3A-AEE3-4226-9E10-6C8450F2BDEF}" type="pres">
      <dgm:prSet presAssocID="{EC79B0C5-5C9C-49AE-9510-CCB24333E439}" presName="composite4" presStyleCnt="0"/>
      <dgm:spPr/>
    </dgm:pt>
    <dgm:pt modelId="{50DEBF07-A5C6-4FF3-807A-759049389404}" type="pres">
      <dgm:prSet presAssocID="{EC79B0C5-5C9C-49AE-9510-CCB24333E439}" presName="background4" presStyleLbl="node4" presStyleIdx="6" presStyleCnt="8"/>
      <dgm:spPr/>
    </dgm:pt>
    <dgm:pt modelId="{D523862B-68B7-47CA-9120-C3AEEB50518C}" type="pres">
      <dgm:prSet presAssocID="{EC79B0C5-5C9C-49AE-9510-CCB24333E439}" presName="text4" presStyleLbl="fgAcc4" presStyleIdx="6" presStyleCnt="8">
        <dgm:presLayoutVars>
          <dgm:chPref val="3"/>
        </dgm:presLayoutVars>
      </dgm:prSet>
      <dgm:spPr/>
    </dgm:pt>
    <dgm:pt modelId="{C3C3ACFA-5F06-4307-B3F0-1AC10177FD9C}" type="pres">
      <dgm:prSet presAssocID="{EC79B0C5-5C9C-49AE-9510-CCB24333E439}" presName="hierChild5" presStyleCnt="0"/>
      <dgm:spPr/>
    </dgm:pt>
    <dgm:pt modelId="{C1B1CEE2-577F-4156-8648-7326224562B3}" type="pres">
      <dgm:prSet presAssocID="{22972F6C-2A4D-4B79-A991-B138175DC2FB}" presName="Name23" presStyleLbl="parChTrans1D4" presStyleIdx="7" presStyleCnt="8"/>
      <dgm:spPr/>
    </dgm:pt>
    <dgm:pt modelId="{A19640F0-2B64-4387-923B-D081F3BA4FD6}" type="pres">
      <dgm:prSet presAssocID="{2A0B2EA5-13AC-45CA-AF98-E11F7F9E8854}" presName="hierRoot4" presStyleCnt="0"/>
      <dgm:spPr/>
    </dgm:pt>
    <dgm:pt modelId="{D2D2C622-A0AF-4B4D-8FF0-03B6FC8E2C45}" type="pres">
      <dgm:prSet presAssocID="{2A0B2EA5-13AC-45CA-AF98-E11F7F9E8854}" presName="composite4" presStyleCnt="0"/>
      <dgm:spPr/>
    </dgm:pt>
    <dgm:pt modelId="{E6855992-0F20-4BCD-BB47-B156582B581B}" type="pres">
      <dgm:prSet presAssocID="{2A0B2EA5-13AC-45CA-AF98-E11F7F9E8854}" presName="background4" presStyleLbl="node4" presStyleIdx="7" presStyleCnt="8"/>
      <dgm:spPr/>
    </dgm:pt>
    <dgm:pt modelId="{CC14C595-C371-4E9A-8C8A-1320A99B55B1}" type="pres">
      <dgm:prSet presAssocID="{2A0B2EA5-13AC-45CA-AF98-E11F7F9E8854}" presName="text4" presStyleLbl="fgAcc4" presStyleIdx="7" presStyleCnt="8">
        <dgm:presLayoutVars>
          <dgm:chPref val="3"/>
        </dgm:presLayoutVars>
      </dgm:prSet>
      <dgm:spPr/>
    </dgm:pt>
    <dgm:pt modelId="{B8CB7223-BFC2-4337-9DC2-BAC5309055C1}" type="pres">
      <dgm:prSet presAssocID="{2A0B2EA5-13AC-45CA-AF98-E11F7F9E8854}" presName="hierChild5" presStyleCnt="0"/>
      <dgm:spPr/>
    </dgm:pt>
  </dgm:ptLst>
  <dgm:cxnLst>
    <dgm:cxn modelId="{28C39D03-EB2C-4F75-B075-6443C15399CA}" type="presOf" srcId="{5116FAA0-1BCF-45EC-ABE4-B8F0F9F3161D}" destId="{E23A16F4-3206-406C-BD61-F9DA091C3791}" srcOrd="0" destOrd="0" presId="urn:microsoft.com/office/officeart/2005/8/layout/hierarchy1"/>
    <dgm:cxn modelId="{ED85B909-66E3-4FAF-8046-40AB61A1EAA3}" type="presOf" srcId="{70F10F69-CC41-4077-AB57-2DAD23D9E503}" destId="{CFA1DA43-E7FE-464E-B232-B9ED530BFC11}" srcOrd="0" destOrd="0" presId="urn:microsoft.com/office/officeart/2005/8/layout/hierarchy1"/>
    <dgm:cxn modelId="{C4397F10-9F3B-48B6-B4AE-B96445D6775B}" srcId="{B954F790-669F-4F46-A997-AEC388A88398}" destId="{8340EF92-E98E-476B-9A87-2D85F91DC6E4}" srcOrd="1" destOrd="0" parTransId="{70F10F69-CC41-4077-AB57-2DAD23D9E503}" sibTransId="{3A2785D2-88A1-455D-8A26-8AEC058E1707}"/>
    <dgm:cxn modelId="{1E45E712-7A64-4993-8342-0F41AD6DD018}" type="presOf" srcId="{B954F790-669F-4F46-A997-AEC388A88398}" destId="{8257D909-31F8-44F5-BB97-7CF597BA8373}" srcOrd="0" destOrd="0" presId="urn:microsoft.com/office/officeart/2005/8/layout/hierarchy1"/>
    <dgm:cxn modelId="{3624A01A-F19C-4EA6-B222-43AB8297DD45}" type="presOf" srcId="{232A7F7A-451B-4CBB-9412-F14677E54A92}" destId="{6D1FDB67-E75A-4A0E-97EA-F5A69A40E276}" srcOrd="0" destOrd="0" presId="urn:microsoft.com/office/officeart/2005/8/layout/hierarchy1"/>
    <dgm:cxn modelId="{4BF5BD26-AA9F-4B31-BC23-8D3FC8FF212C}" type="presOf" srcId="{0311CDFE-672E-4F1B-8347-17F85973B808}" destId="{D54DD39B-BE55-494F-A9C7-FF91653F3765}" srcOrd="0" destOrd="0" presId="urn:microsoft.com/office/officeart/2005/8/layout/hierarchy1"/>
    <dgm:cxn modelId="{406B7F27-C798-4F26-84AA-BD0231582F66}" srcId="{B954F790-669F-4F46-A997-AEC388A88398}" destId="{2AD160C6-897D-4511-BA8F-DA8C5446644F}" srcOrd="0" destOrd="0" parTransId="{10137CB3-6D26-467E-AD45-37DBA91BB3ED}" sibTransId="{B9AFC073-9099-4205-BE85-9D2813FEACF6}"/>
    <dgm:cxn modelId="{34276129-E0FD-46D7-A45E-81A41B0E1B15}" type="presOf" srcId="{2A0B2EA5-13AC-45CA-AF98-E11F7F9E8854}" destId="{CC14C595-C371-4E9A-8C8A-1320A99B55B1}" srcOrd="0" destOrd="0" presId="urn:microsoft.com/office/officeart/2005/8/layout/hierarchy1"/>
    <dgm:cxn modelId="{F6B6522A-32D0-4E75-AB1D-A071C9C2AFA6}" type="presOf" srcId="{DABE3417-6FB8-433E-9526-A30C27482052}" destId="{038C8D51-DC7B-4C05-8F2A-7721E3256CF1}" srcOrd="0" destOrd="0" presId="urn:microsoft.com/office/officeart/2005/8/layout/hierarchy1"/>
    <dgm:cxn modelId="{D2BA932A-E8EA-4C61-8664-95FBD5B81E32}" type="presOf" srcId="{0EA96630-462F-4A3B-AF07-62061711A747}" destId="{E0D67B29-D07A-460E-8309-29EB4350CF33}" srcOrd="0" destOrd="0" presId="urn:microsoft.com/office/officeart/2005/8/layout/hierarchy1"/>
    <dgm:cxn modelId="{2DA06632-9CC7-4BEE-A9EE-0C425FC0C426}" type="presOf" srcId="{EC79B0C5-5C9C-49AE-9510-CCB24333E439}" destId="{D523862B-68B7-47CA-9120-C3AEEB50518C}" srcOrd="0" destOrd="0" presId="urn:microsoft.com/office/officeart/2005/8/layout/hierarchy1"/>
    <dgm:cxn modelId="{8A492A3A-D71E-488B-8D23-26B6E37BBA4E}" type="presOf" srcId="{1CFD8F84-D714-4DA4-9129-0A7C8FEA5BD6}" destId="{D690B5AD-8A43-458F-9DC3-608502F2000B}" srcOrd="0" destOrd="0" presId="urn:microsoft.com/office/officeart/2005/8/layout/hierarchy1"/>
    <dgm:cxn modelId="{D795013E-89BE-4C82-9C90-804A3937E173}" type="presOf" srcId="{10137CB3-6D26-467E-AD45-37DBA91BB3ED}" destId="{134010EE-5686-4FAE-BF7E-B6177461343D}" srcOrd="0" destOrd="0" presId="urn:microsoft.com/office/officeart/2005/8/layout/hierarchy1"/>
    <dgm:cxn modelId="{0F1B635E-CE67-4335-B329-B6ACD88A58F9}" srcId="{8340EF92-E98E-476B-9A87-2D85F91DC6E4}" destId="{351DBA66-C261-4D68-B638-D4284A8439B6}" srcOrd="1" destOrd="0" parTransId="{A13A5A41-D85F-4C3D-91D4-7FFB02126C44}" sibTransId="{E75A7D4D-9C2D-4B55-8DEC-EEC2A8E1C423}"/>
    <dgm:cxn modelId="{9C913365-57EB-4F89-8676-6D0571B0536D}" srcId="{AC35BB2B-6401-42AC-9632-EAA51CFFD23A}" destId="{3F7BBD7D-B90F-480B-A4BD-0DA4B27804C0}" srcOrd="0" destOrd="0" parTransId="{0C9E0F04-0F80-4811-B558-A5FC0E7B0F47}" sibTransId="{0E2D3333-FD65-47C4-82A3-D34A9E623EDD}"/>
    <dgm:cxn modelId="{E5BA3849-3A26-492D-A719-3FB7FDC30842}" type="presOf" srcId="{C04B8C8B-92D9-49F7-AB0D-49BAE6AC58AF}" destId="{507DC85D-E429-432F-A471-2730676F8184}" srcOrd="0" destOrd="0" presId="urn:microsoft.com/office/officeart/2005/8/layout/hierarchy1"/>
    <dgm:cxn modelId="{9653854B-9B8A-4118-AA68-7E4C026FD74C}" srcId="{CDFE346E-53BC-4207-A92E-5C4720C9D295}" destId="{9AA39AE8-1C0D-4450-86DE-BC40F5078BD9}" srcOrd="1" destOrd="0" parTransId="{57560684-6797-496E-8EBF-B2DDE3112090}" sibTransId="{3F6B3821-4B83-42F6-837B-F51D9FD88EF4}"/>
    <dgm:cxn modelId="{19C1D04C-B56A-4F5F-9F75-EEE8566CC8BB}" srcId="{9AA39AE8-1C0D-4450-86DE-BC40F5078BD9}" destId="{2A0B2EA5-13AC-45CA-AF98-E11F7F9E8854}" srcOrd="1" destOrd="0" parTransId="{22972F6C-2A4D-4B79-A991-B138175DC2FB}" sibTransId="{6D757797-0D88-4222-825B-616E97AFC4AD}"/>
    <dgm:cxn modelId="{BA8D9F54-AB74-4C47-BFE9-8C33B0950CD1}" type="presOf" srcId="{2AD160C6-897D-4511-BA8F-DA8C5446644F}" destId="{57923F0B-3FAF-483D-9F69-24D91F1AD20D}" srcOrd="0" destOrd="0" presId="urn:microsoft.com/office/officeart/2005/8/layout/hierarchy1"/>
    <dgm:cxn modelId="{E61EDF54-24E9-4EDF-8B75-D4D2324B2A8D}" type="presOf" srcId="{A13A5A41-D85F-4C3D-91D4-7FFB02126C44}" destId="{AC6F192D-52E3-4BD0-B0A8-FF44EEE80FD3}" srcOrd="0" destOrd="0" presId="urn:microsoft.com/office/officeart/2005/8/layout/hierarchy1"/>
    <dgm:cxn modelId="{F4728389-8DE2-4B9E-88E7-424C3DF294ED}" srcId="{2AD160C6-897D-4511-BA8F-DA8C5446644F}" destId="{C7DBA187-5B6B-4427-8FD3-28D2A95F9169}" srcOrd="0" destOrd="0" parTransId="{7DA92DF1-3325-4AEE-95D3-BECF8BA4A404}" sibTransId="{92A27E6F-2792-495D-9A90-A1E3ED951304}"/>
    <dgm:cxn modelId="{B449958F-F261-4DF2-A55E-833D1A8804AB}" srcId="{2AD160C6-897D-4511-BA8F-DA8C5446644F}" destId="{70B53B75-63FB-4795-88D8-1BA672243EFF}" srcOrd="1" destOrd="0" parTransId="{0311CDFE-672E-4F1B-8347-17F85973B808}" sibTransId="{E609CFE6-A9E3-4703-91DB-3A5CFB058D0A}"/>
    <dgm:cxn modelId="{E63C6992-A9DF-4202-A557-B54313ABC157}" type="presOf" srcId="{70B53B75-63FB-4795-88D8-1BA672243EFF}" destId="{3B40946F-C986-4710-A249-56780352BC43}" srcOrd="0" destOrd="0" presId="urn:microsoft.com/office/officeart/2005/8/layout/hierarchy1"/>
    <dgm:cxn modelId="{144A6294-EFEC-4DE2-827B-9AD468AEB2AC}" type="presOf" srcId="{6FC2B486-8005-48CF-AF78-1B3012C61F9F}" destId="{0870C70F-E504-4770-8E45-08F3A297E4E7}" srcOrd="0" destOrd="0" presId="urn:microsoft.com/office/officeart/2005/8/layout/hierarchy1"/>
    <dgm:cxn modelId="{40FD9998-681D-46DA-96F2-1C8FA1CDB0B4}" type="presOf" srcId="{D3B0D50F-A088-4C39-BC26-C4F69519CD05}" destId="{CF84011E-7127-4834-A8CC-EBC0EC3B10C4}" srcOrd="0" destOrd="0" presId="urn:microsoft.com/office/officeart/2005/8/layout/hierarchy1"/>
    <dgm:cxn modelId="{62FAE498-6AE3-4C49-BF7E-E2750C6F2C9F}" srcId="{CDFE346E-53BC-4207-A92E-5C4720C9D295}" destId="{0EA96630-462F-4A3B-AF07-62061711A747}" srcOrd="0" destOrd="0" parTransId="{5116FAA0-1BCF-45EC-ABE4-B8F0F9F3161D}" sibTransId="{174A008A-26D5-49CC-84BC-C66720724BB6}"/>
    <dgm:cxn modelId="{356DCBA7-0A8B-486C-8BAB-3DF7527DBE62}" type="presOf" srcId="{9AA39AE8-1C0D-4450-86DE-BC40F5078BD9}" destId="{ED94BFE3-DC21-47F7-9BE1-FB244ABA720C}" srcOrd="0" destOrd="0" presId="urn:microsoft.com/office/officeart/2005/8/layout/hierarchy1"/>
    <dgm:cxn modelId="{230AABA8-2B44-4D1E-8CD4-FAF788B4EB63}" type="presOf" srcId="{B90F3568-2756-4AE7-9BBF-E16A6956E3CE}" destId="{0E25EFC9-4811-4451-B83C-489BF544CE10}" srcOrd="0" destOrd="0" presId="urn:microsoft.com/office/officeart/2005/8/layout/hierarchy1"/>
    <dgm:cxn modelId="{C3FE3AAF-7D90-4814-B750-09E75D20A591}" type="presOf" srcId="{AC35BB2B-6401-42AC-9632-EAA51CFFD23A}" destId="{152B4CAB-CE19-4482-B661-5F9BB2CB6449}" srcOrd="0" destOrd="0" presId="urn:microsoft.com/office/officeart/2005/8/layout/hierarchy1"/>
    <dgm:cxn modelId="{32D880B1-020C-433C-9B88-2B59C9D13610}" type="presOf" srcId="{CDFE346E-53BC-4207-A92E-5C4720C9D295}" destId="{9CCF198D-6F7A-4797-8576-94FCC6D3219E}" srcOrd="0" destOrd="0" presId="urn:microsoft.com/office/officeart/2005/8/layout/hierarchy1"/>
    <dgm:cxn modelId="{6AAE7FC0-F1C4-4691-A45B-14A9A6512753}" type="presOf" srcId="{22972F6C-2A4D-4B79-A991-B138175DC2FB}" destId="{C1B1CEE2-577F-4156-8648-7326224562B3}" srcOrd="0" destOrd="0" presId="urn:microsoft.com/office/officeart/2005/8/layout/hierarchy1"/>
    <dgm:cxn modelId="{7D90A4C0-1513-42ED-A2B3-104B384C062B}" type="presOf" srcId="{8340EF92-E98E-476B-9A87-2D85F91DC6E4}" destId="{6470215D-8101-4688-B8C1-A237677F31DA}" srcOrd="0" destOrd="0" presId="urn:microsoft.com/office/officeart/2005/8/layout/hierarchy1"/>
    <dgm:cxn modelId="{A6D6B6C3-68CF-46F3-BE6A-FEC190F25443}" srcId="{0EA96630-462F-4A3B-AF07-62061711A747}" destId="{DABE3417-6FB8-433E-9526-A30C27482052}" srcOrd="0" destOrd="0" parTransId="{B90F3568-2756-4AE7-9BBF-E16A6956E3CE}" sibTransId="{0DD79F4D-62E5-4796-B0ED-C3A06AD8987C}"/>
    <dgm:cxn modelId="{22B9DAC5-3CBF-43BA-B695-4FEB1B982C92}" srcId="{3F7BBD7D-B90F-480B-A4BD-0DA4B27804C0}" destId="{CDFE346E-53BC-4207-A92E-5C4720C9D295}" srcOrd="1" destOrd="0" parTransId="{232A7F7A-451B-4CBB-9412-F14677E54A92}" sibTransId="{6DB93B41-2548-46E6-8009-0FA2706E6717}"/>
    <dgm:cxn modelId="{ED414DCE-CCF7-497D-8501-011D8AC1F49F}" srcId="{0EA96630-462F-4A3B-AF07-62061711A747}" destId="{1DF655B8-381C-40BF-A36C-0FEEC309C7AC}" srcOrd="1" destOrd="0" parTransId="{FCC0EF56-EE23-469B-B27F-C6F244761D62}" sibTransId="{161A854B-0E27-4930-B826-A2108E574711}"/>
    <dgm:cxn modelId="{B484DDD5-6A79-4158-992F-FF028E2A9A5D}" type="presOf" srcId="{C7DBA187-5B6B-4427-8FD3-28D2A95F9169}" destId="{47058752-860B-449F-A228-5F39705457D4}" srcOrd="0" destOrd="0" presId="urn:microsoft.com/office/officeart/2005/8/layout/hierarchy1"/>
    <dgm:cxn modelId="{94CAD2D9-8CD6-4BD2-B1AC-1FA79B60DAF3}" type="presOf" srcId="{FCC0EF56-EE23-469B-B27F-C6F244761D62}" destId="{83A17E70-724B-4709-8E59-FF5CF8C3F9FD}" srcOrd="0" destOrd="0" presId="urn:microsoft.com/office/officeart/2005/8/layout/hierarchy1"/>
    <dgm:cxn modelId="{F2A428DE-6E20-42DC-A73C-6CD7E49BDC35}" type="presOf" srcId="{351DBA66-C261-4D68-B638-D4284A8439B6}" destId="{44D15372-E73B-4C64-AE67-2B9E46A4EA99}" srcOrd="0" destOrd="0" presId="urn:microsoft.com/office/officeart/2005/8/layout/hierarchy1"/>
    <dgm:cxn modelId="{DDCA23E5-79C3-42FB-84F5-B597521FCA85}" type="presOf" srcId="{7DA92DF1-3325-4AEE-95D3-BECF8BA4A404}" destId="{31DB83EA-FAF0-4D6C-B54A-D46BAFC2481C}" srcOrd="0" destOrd="0" presId="urn:microsoft.com/office/officeart/2005/8/layout/hierarchy1"/>
    <dgm:cxn modelId="{69F462E6-6AB1-4E04-A78D-FD4D37D299A2}" srcId="{3F7BBD7D-B90F-480B-A4BD-0DA4B27804C0}" destId="{B954F790-669F-4F46-A997-AEC388A88398}" srcOrd="0" destOrd="0" parTransId="{D3B0D50F-A088-4C39-BC26-C4F69519CD05}" sibTransId="{FA8DB031-8C1C-439D-B4A9-07AF085FA27B}"/>
    <dgm:cxn modelId="{CF3407E7-F68E-4B73-9DE9-F0DFE4F20415}" type="presOf" srcId="{57560684-6797-496E-8EBF-B2DDE3112090}" destId="{A51CC52E-C580-4F2A-8E28-B6378E432CD0}" srcOrd="0" destOrd="0" presId="urn:microsoft.com/office/officeart/2005/8/layout/hierarchy1"/>
    <dgm:cxn modelId="{4FCBA3ED-0DC2-41A8-A13C-A7D274CACF5B}" srcId="{8340EF92-E98E-476B-9A87-2D85F91DC6E4}" destId="{1CFD8F84-D714-4DA4-9129-0A7C8FEA5BD6}" srcOrd="0" destOrd="0" parTransId="{C04B8C8B-92D9-49F7-AB0D-49BAE6AC58AF}" sibTransId="{86DE0DDE-2AC1-4039-9333-14DCD0FCC0E9}"/>
    <dgm:cxn modelId="{6A6E45FA-1EB8-4C6C-BEE2-718D243039E1}" type="presOf" srcId="{3F7BBD7D-B90F-480B-A4BD-0DA4B27804C0}" destId="{DD1ECF73-CB87-4834-B2D6-CC41F4B95DC2}" srcOrd="0" destOrd="0" presId="urn:microsoft.com/office/officeart/2005/8/layout/hierarchy1"/>
    <dgm:cxn modelId="{B44045FD-62DC-451B-9769-B36BE90BAE82}" type="presOf" srcId="{1DF655B8-381C-40BF-A36C-0FEEC309C7AC}" destId="{B6B9EDB9-34CA-4FC5-9A1A-53991EB6411C}" srcOrd="0" destOrd="0" presId="urn:microsoft.com/office/officeart/2005/8/layout/hierarchy1"/>
    <dgm:cxn modelId="{9A2722FE-4CE4-4D63-B54B-67832245D031}" srcId="{9AA39AE8-1C0D-4450-86DE-BC40F5078BD9}" destId="{EC79B0C5-5C9C-49AE-9510-CCB24333E439}" srcOrd="0" destOrd="0" parTransId="{6FC2B486-8005-48CF-AF78-1B3012C61F9F}" sibTransId="{26100686-D98D-41B2-8F58-1B8EA66539B6}"/>
    <dgm:cxn modelId="{5C471122-BE39-4644-B77C-47EA09880261}" type="presParOf" srcId="{152B4CAB-CE19-4482-B661-5F9BB2CB6449}" destId="{412179FA-C43A-4AA5-9D36-0946E2FC4F49}" srcOrd="0" destOrd="0" presId="urn:microsoft.com/office/officeart/2005/8/layout/hierarchy1"/>
    <dgm:cxn modelId="{CF70932E-731B-4304-B1C0-6D5C21195F40}" type="presParOf" srcId="{412179FA-C43A-4AA5-9D36-0946E2FC4F49}" destId="{51BC6D47-8A96-4513-90AE-1FA900B2F7FF}" srcOrd="0" destOrd="0" presId="urn:microsoft.com/office/officeart/2005/8/layout/hierarchy1"/>
    <dgm:cxn modelId="{D869E33E-9C20-48AB-B8FC-2F438DD62988}" type="presParOf" srcId="{51BC6D47-8A96-4513-90AE-1FA900B2F7FF}" destId="{874C5DFC-494C-4B0F-8EFB-122075CF6F1D}" srcOrd="0" destOrd="0" presId="urn:microsoft.com/office/officeart/2005/8/layout/hierarchy1"/>
    <dgm:cxn modelId="{5AAAAB1D-B821-43F5-868C-FECDE2DABC26}" type="presParOf" srcId="{51BC6D47-8A96-4513-90AE-1FA900B2F7FF}" destId="{DD1ECF73-CB87-4834-B2D6-CC41F4B95DC2}" srcOrd="1" destOrd="0" presId="urn:microsoft.com/office/officeart/2005/8/layout/hierarchy1"/>
    <dgm:cxn modelId="{65663918-3110-4164-AD63-92DFF2E9FD0A}" type="presParOf" srcId="{412179FA-C43A-4AA5-9D36-0946E2FC4F49}" destId="{DF9E8B94-EC83-4444-9299-413CC67EADA9}" srcOrd="1" destOrd="0" presId="urn:microsoft.com/office/officeart/2005/8/layout/hierarchy1"/>
    <dgm:cxn modelId="{52CD305D-C227-48DC-8E71-8237E5810B0F}" type="presParOf" srcId="{DF9E8B94-EC83-4444-9299-413CC67EADA9}" destId="{CF84011E-7127-4834-A8CC-EBC0EC3B10C4}" srcOrd="0" destOrd="0" presId="urn:microsoft.com/office/officeart/2005/8/layout/hierarchy1"/>
    <dgm:cxn modelId="{0204DEA3-C5F8-4B1A-BC8A-72C1B89AFB48}" type="presParOf" srcId="{DF9E8B94-EC83-4444-9299-413CC67EADA9}" destId="{C67FD936-77C4-48F1-A93B-97E685599F77}" srcOrd="1" destOrd="0" presId="urn:microsoft.com/office/officeart/2005/8/layout/hierarchy1"/>
    <dgm:cxn modelId="{198E7AD9-2E93-4782-93B2-CC2A9639A595}" type="presParOf" srcId="{C67FD936-77C4-48F1-A93B-97E685599F77}" destId="{569167AE-EA00-4EF8-A59D-A1BAD5D3A2E8}" srcOrd="0" destOrd="0" presId="urn:microsoft.com/office/officeart/2005/8/layout/hierarchy1"/>
    <dgm:cxn modelId="{EDC145A4-6F45-425E-9413-D599FAF0C51A}" type="presParOf" srcId="{569167AE-EA00-4EF8-A59D-A1BAD5D3A2E8}" destId="{FB234E31-0E04-4246-8829-FD3B65918DE7}" srcOrd="0" destOrd="0" presId="urn:microsoft.com/office/officeart/2005/8/layout/hierarchy1"/>
    <dgm:cxn modelId="{D635965C-6EE7-46F8-B514-754F63579CE7}" type="presParOf" srcId="{569167AE-EA00-4EF8-A59D-A1BAD5D3A2E8}" destId="{8257D909-31F8-44F5-BB97-7CF597BA8373}" srcOrd="1" destOrd="0" presId="urn:microsoft.com/office/officeart/2005/8/layout/hierarchy1"/>
    <dgm:cxn modelId="{ECF062A7-09B3-4879-A4EB-8C7A88985A9D}" type="presParOf" srcId="{C67FD936-77C4-48F1-A93B-97E685599F77}" destId="{53AE2D63-03CE-48A1-955F-8C2D7DBF32B2}" srcOrd="1" destOrd="0" presId="urn:microsoft.com/office/officeart/2005/8/layout/hierarchy1"/>
    <dgm:cxn modelId="{F2908585-043E-4C75-B8D9-794AFF384133}" type="presParOf" srcId="{53AE2D63-03CE-48A1-955F-8C2D7DBF32B2}" destId="{134010EE-5686-4FAE-BF7E-B6177461343D}" srcOrd="0" destOrd="0" presId="urn:microsoft.com/office/officeart/2005/8/layout/hierarchy1"/>
    <dgm:cxn modelId="{59AB5BEC-3E26-44AA-8F4D-B05C1ADDF519}" type="presParOf" srcId="{53AE2D63-03CE-48A1-955F-8C2D7DBF32B2}" destId="{A9CA0DB0-F0D3-435F-B212-6789F49F1367}" srcOrd="1" destOrd="0" presId="urn:microsoft.com/office/officeart/2005/8/layout/hierarchy1"/>
    <dgm:cxn modelId="{BBCDC1D2-D6D6-4DA8-9185-2E9E7A7489FF}" type="presParOf" srcId="{A9CA0DB0-F0D3-435F-B212-6789F49F1367}" destId="{FA172086-C724-4345-B3B7-222D674B7CB8}" srcOrd="0" destOrd="0" presId="urn:microsoft.com/office/officeart/2005/8/layout/hierarchy1"/>
    <dgm:cxn modelId="{4DACBDBF-5E14-4100-989F-217867942F13}" type="presParOf" srcId="{FA172086-C724-4345-B3B7-222D674B7CB8}" destId="{9D31448F-58E0-4B2D-8D1C-DED01D546602}" srcOrd="0" destOrd="0" presId="urn:microsoft.com/office/officeart/2005/8/layout/hierarchy1"/>
    <dgm:cxn modelId="{43BCB748-810F-456A-AF1A-CC3C8412F7E2}" type="presParOf" srcId="{FA172086-C724-4345-B3B7-222D674B7CB8}" destId="{57923F0B-3FAF-483D-9F69-24D91F1AD20D}" srcOrd="1" destOrd="0" presId="urn:microsoft.com/office/officeart/2005/8/layout/hierarchy1"/>
    <dgm:cxn modelId="{AA503C2C-B87A-4F77-B245-8F452E6C741C}" type="presParOf" srcId="{A9CA0DB0-F0D3-435F-B212-6789F49F1367}" destId="{14796E15-E0DF-42A8-8847-162D9D2B82F9}" srcOrd="1" destOrd="0" presId="urn:microsoft.com/office/officeart/2005/8/layout/hierarchy1"/>
    <dgm:cxn modelId="{080F75CD-5A80-40D6-B5C4-886ED643D76A}" type="presParOf" srcId="{14796E15-E0DF-42A8-8847-162D9D2B82F9}" destId="{31DB83EA-FAF0-4D6C-B54A-D46BAFC2481C}" srcOrd="0" destOrd="0" presId="urn:microsoft.com/office/officeart/2005/8/layout/hierarchy1"/>
    <dgm:cxn modelId="{33D68244-E7DE-4164-96C3-8061894A8994}" type="presParOf" srcId="{14796E15-E0DF-42A8-8847-162D9D2B82F9}" destId="{457DFA93-8B1A-4D52-923A-D18328EA9C43}" srcOrd="1" destOrd="0" presId="urn:microsoft.com/office/officeart/2005/8/layout/hierarchy1"/>
    <dgm:cxn modelId="{595FA30C-14B3-4069-8203-DFB8A3FE2FD3}" type="presParOf" srcId="{457DFA93-8B1A-4D52-923A-D18328EA9C43}" destId="{B81157F9-B00A-4F9F-8071-23E4539AF2BF}" srcOrd="0" destOrd="0" presId="urn:microsoft.com/office/officeart/2005/8/layout/hierarchy1"/>
    <dgm:cxn modelId="{6831402B-DBA9-4708-94B3-DFF5F530BDB3}" type="presParOf" srcId="{B81157F9-B00A-4F9F-8071-23E4539AF2BF}" destId="{1082ABB5-7C28-45B8-AF01-D10A05D6D72C}" srcOrd="0" destOrd="0" presId="urn:microsoft.com/office/officeart/2005/8/layout/hierarchy1"/>
    <dgm:cxn modelId="{BFA8066A-2150-4FEE-BDC1-2FA5F96CD238}" type="presParOf" srcId="{B81157F9-B00A-4F9F-8071-23E4539AF2BF}" destId="{47058752-860B-449F-A228-5F39705457D4}" srcOrd="1" destOrd="0" presId="urn:microsoft.com/office/officeart/2005/8/layout/hierarchy1"/>
    <dgm:cxn modelId="{FB4D8CE8-D9BC-48FF-9E67-512B3198098F}" type="presParOf" srcId="{457DFA93-8B1A-4D52-923A-D18328EA9C43}" destId="{284C7D1C-4E51-43F9-B339-75DA4D83B4A6}" srcOrd="1" destOrd="0" presId="urn:microsoft.com/office/officeart/2005/8/layout/hierarchy1"/>
    <dgm:cxn modelId="{089E09FC-CC13-41FF-BC9D-8DD45E849784}" type="presParOf" srcId="{14796E15-E0DF-42A8-8847-162D9D2B82F9}" destId="{D54DD39B-BE55-494F-A9C7-FF91653F3765}" srcOrd="2" destOrd="0" presId="urn:microsoft.com/office/officeart/2005/8/layout/hierarchy1"/>
    <dgm:cxn modelId="{C9456FFE-E330-47A8-8452-FF9432A7F964}" type="presParOf" srcId="{14796E15-E0DF-42A8-8847-162D9D2B82F9}" destId="{DF31BAAA-C2B6-43A1-B220-BE4A52A2C271}" srcOrd="3" destOrd="0" presId="urn:microsoft.com/office/officeart/2005/8/layout/hierarchy1"/>
    <dgm:cxn modelId="{BAB48B13-BA98-46D3-AF2B-C73C1A1A77A9}" type="presParOf" srcId="{DF31BAAA-C2B6-43A1-B220-BE4A52A2C271}" destId="{BE61A9C0-8E10-475C-A867-058F33F9F4A0}" srcOrd="0" destOrd="0" presId="urn:microsoft.com/office/officeart/2005/8/layout/hierarchy1"/>
    <dgm:cxn modelId="{8E11C5B9-91AB-40FE-8C52-661DDE1BBC37}" type="presParOf" srcId="{BE61A9C0-8E10-475C-A867-058F33F9F4A0}" destId="{BC5264FE-41C9-47A2-95A7-FC4AFBC41391}" srcOrd="0" destOrd="0" presId="urn:microsoft.com/office/officeart/2005/8/layout/hierarchy1"/>
    <dgm:cxn modelId="{7FFCE6FC-EB92-451C-B412-556D35F57C0D}" type="presParOf" srcId="{BE61A9C0-8E10-475C-A867-058F33F9F4A0}" destId="{3B40946F-C986-4710-A249-56780352BC43}" srcOrd="1" destOrd="0" presId="urn:microsoft.com/office/officeart/2005/8/layout/hierarchy1"/>
    <dgm:cxn modelId="{F275FAF4-8124-4006-B61F-EBB7E26219CD}" type="presParOf" srcId="{DF31BAAA-C2B6-43A1-B220-BE4A52A2C271}" destId="{94F078FF-C20A-42DA-8EA0-6C8E43B41698}" srcOrd="1" destOrd="0" presId="urn:microsoft.com/office/officeart/2005/8/layout/hierarchy1"/>
    <dgm:cxn modelId="{D2F41022-D89F-45B9-83B8-9BA84BF4CB36}" type="presParOf" srcId="{53AE2D63-03CE-48A1-955F-8C2D7DBF32B2}" destId="{CFA1DA43-E7FE-464E-B232-B9ED530BFC11}" srcOrd="2" destOrd="0" presId="urn:microsoft.com/office/officeart/2005/8/layout/hierarchy1"/>
    <dgm:cxn modelId="{9AE2AB51-01D6-4FD5-9852-4E8A5BD8B9E6}" type="presParOf" srcId="{53AE2D63-03CE-48A1-955F-8C2D7DBF32B2}" destId="{BA270F01-4C42-4889-ABB0-0487876F5D4C}" srcOrd="3" destOrd="0" presId="urn:microsoft.com/office/officeart/2005/8/layout/hierarchy1"/>
    <dgm:cxn modelId="{6028FB69-CC19-4FC3-8C13-802C76543057}" type="presParOf" srcId="{BA270F01-4C42-4889-ABB0-0487876F5D4C}" destId="{BC7B06D1-CE28-486F-AC2C-46B0C96B95AB}" srcOrd="0" destOrd="0" presId="urn:microsoft.com/office/officeart/2005/8/layout/hierarchy1"/>
    <dgm:cxn modelId="{7E878141-F9E9-402F-9255-29F1E850FA1C}" type="presParOf" srcId="{BC7B06D1-CE28-486F-AC2C-46B0C96B95AB}" destId="{3FD0B6F9-FE5E-4E71-9B1E-7F7CD63FCDAE}" srcOrd="0" destOrd="0" presId="urn:microsoft.com/office/officeart/2005/8/layout/hierarchy1"/>
    <dgm:cxn modelId="{2DA6807F-C75A-41E4-8549-CB165DE407A8}" type="presParOf" srcId="{BC7B06D1-CE28-486F-AC2C-46B0C96B95AB}" destId="{6470215D-8101-4688-B8C1-A237677F31DA}" srcOrd="1" destOrd="0" presId="urn:microsoft.com/office/officeart/2005/8/layout/hierarchy1"/>
    <dgm:cxn modelId="{67596923-E839-445A-B614-EA7F1747D3FE}" type="presParOf" srcId="{BA270F01-4C42-4889-ABB0-0487876F5D4C}" destId="{F7270CAD-D0DF-489F-BC26-7AABA85A0B4E}" srcOrd="1" destOrd="0" presId="urn:microsoft.com/office/officeart/2005/8/layout/hierarchy1"/>
    <dgm:cxn modelId="{1F5EE18C-6FB5-4071-A514-1B4B91226FEB}" type="presParOf" srcId="{F7270CAD-D0DF-489F-BC26-7AABA85A0B4E}" destId="{507DC85D-E429-432F-A471-2730676F8184}" srcOrd="0" destOrd="0" presId="urn:microsoft.com/office/officeart/2005/8/layout/hierarchy1"/>
    <dgm:cxn modelId="{64DAD58B-F240-4767-9353-15D75468DAE8}" type="presParOf" srcId="{F7270CAD-D0DF-489F-BC26-7AABA85A0B4E}" destId="{B6C38EA1-6490-43A7-AC43-D64CF09285BD}" srcOrd="1" destOrd="0" presId="urn:microsoft.com/office/officeart/2005/8/layout/hierarchy1"/>
    <dgm:cxn modelId="{01FFA38D-FF68-4B54-8512-A3A72CB21959}" type="presParOf" srcId="{B6C38EA1-6490-43A7-AC43-D64CF09285BD}" destId="{47AF9F95-4589-4D98-B68C-5E684875FF0D}" srcOrd="0" destOrd="0" presId="urn:microsoft.com/office/officeart/2005/8/layout/hierarchy1"/>
    <dgm:cxn modelId="{8EF96EFE-4C9A-423D-B183-0133A4D87348}" type="presParOf" srcId="{47AF9F95-4589-4D98-B68C-5E684875FF0D}" destId="{33FC0CF1-D671-4FD2-8216-6659628BCF0B}" srcOrd="0" destOrd="0" presId="urn:microsoft.com/office/officeart/2005/8/layout/hierarchy1"/>
    <dgm:cxn modelId="{AD3A8CC1-335A-480D-A95A-F43061293152}" type="presParOf" srcId="{47AF9F95-4589-4D98-B68C-5E684875FF0D}" destId="{D690B5AD-8A43-458F-9DC3-608502F2000B}" srcOrd="1" destOrd="0" presId="urn:microsoft.com/office/officeart/2005/8/layout/hierarchy1"/>
    <dgm:cxn modelId="{690890A2-75F5-4733-BDF0-48B4B10BFBE9}" type="presParOf" srcId="{B6C38EA1-6490-43A7-AC43-D64CF09285BD}" destId="{0628BDC9-5585-4F0F-97C1-1B7BB555CE03}" srcOrd="1" destOrd="0" presId="urn:microsoft.com/office/officeart/2005/8/layout/hierarchy1"/>
    <dgm:cxn modelId="{C7DC5163-921D-42D2-ADB8-0321B0435618}" type="presParOf" srcId="{F7270CAD-D0DF-489F-BC26-7AABA85A0B4E}" destId="{AC6F192D-52E3-4BD0-B0A8-FF44EEE80FD3}" srcOrd="2" destOrd="0" presId="urn:microsoft.com/office/officeart/2005/8/layout/hierarchy1"/>
    <dgm:cxn modelId="{C7541DC7-44B1-4D22-BA1B-F41654C943DB}" type="presParOf" srcId="{F7270CAD-D0DF-489F-BC26-7AABA85A0B4E}" destId="{A3E9DE85-DA75-48DE-AF7B-86B69FC4B24D}" srcOrd="3" destOrd="0" presId="urn:microsoft.com/office/officeart/2005/8/layout/hierarchy1"/>
    <dgm:cxn modelId="{2ADFE6D1-18FF-4199-BE3D-B9D7039A13B5}" type="presParOf" srcId="{A3E9DE85-DA75-48DE-AF7B-86B69FC4B24D}" destId="{306602E3-EE43-4858-8F25-EAB4E3574ABC}" srcOrd="0" destOrd="0" presId="urn:microsoft.com/office/officeart/2005/8/layout/hierarchy1"/>
    <dgm:cxn modelId="{11EDE82C-1864-4F02-9405-261828299677}" type="presParOf" srcId="{306602E3-EE43-4858-8F25-EAB4E3574ABC}" destId="{63470C2E-F139-43E3-B22C-950412B6C068}" srcOrd="0" destOrd="0" presId="urn:microsoft.com/office/officeart/2005/8/layout/hierarchy1"/>
    <dgm:cxn modelId="{25738F63-9B84-4DDA-A216-6581DA4009C9}" type="presParOf" srcId="{306602E3-EE43-4858-8F25-EAB4E3574ABC}" destId="{44D15372-E73B-4C64-AE67-2B9E46A4EA99}" srcOrd="1" destOrd="0" presId="urn:microsoft.com/office/officeart/2005/8/layout/hierarchy1"/>
    <dgm:cxn modelId="{ABBCE5A1-922E-44AF-BBC8-A69CF3BD2767}" type="presParOf" srcId="{A3E9DE85-DA75-48DE-AF7B-86B69FC4B24D}" destId="{97830CB5-F9CB-4FA0-B0E9-511F084A107A}" srcOrd="1" destOrd="0" presId="urn:microsoft.com/office/officeart/2005/8/layout/hierarchy1"/>
    <dgm:cxn modelId="{603976EE-7D6E-4AFB-8A64-18423C38C396}" type="presParOf" srcId="{DF9E8B94-EC83-4444-9299-413CC67EADA9}" destId="{6D1FDB67-E75A-4A0E-97EA-F5A69A40E276}" srcOrd="2" destOrd="0" presId="urn:microsoft.com/office/officeart/2005/8/layout/hierarchy1"/>
    <dgm:cxn modelId="{D41E4E63-713A-49E2-9596-43A8488EDCC0}" type="presParOf" srcId="{DF9E8B94-EC83-4444-9299-413CC67EADA9}" destId="{0BE37734-1CB5-4557-B9C4-6BBC6DB55B99}" srcOrd="3" destOrd="0" presId="urn:microsoft.com/office/officeart/2005/8/layout/hierarchy1"/>
    <dgm:cxn modelId="{18D4E261-FAAD-4262-8F59-EE7CDD6C3413}" type="presParOf" srcId="{0BE37734-1CB5-4557-B9C4-6BBC6DB55B99}" destId="{1012D0A1-8AFD-4643-B0FF-438BDDE7959F}" srcOrd="0" destOrd="0" presId="urn:microsoft.com/office/officeart/2005/8/layout/hierarchy1"/>
    <dgm:cxn modelId="{0E756D9A-87E8-4B47-8E49-07B58F1FD4E6}" type="presParOf" srcId="{1012D0A1-8AFD-4643-B0FF-438BDDE7959F}" destId="{7D7610CB-1D5E-487A-90CD-A5A106AE899B}" srcOrd="0" destOrd="0" presId="urn:microsoft.com/office/officeart/2005/8/layout/hierarchy1"/>
    <dgm:cxn modelId="{24397435-747B-4AB8-A9D2-B84E07412ECD}" type="presParOf" srcId="{1012D0A1-8AFD-4643-B0FF-438BDDE7959F}" destId="{9CCF198D-6F7A-4797-8576-94FCC6D3219E}" srcOrd="1" destOrd="0" presId="urn:microsoft.com/office/officeart/2005/8/layout/hierarchy1"/>
    <dgm:cxn modelId="{BFB8329B-53EE-4D13-8015-B6D89B69DF85}" type="presParOf" srcId="{0BE37734-1CB5-4557-B9C4-6BBC6DB55B99}" destId="{3BB189BF-2C4F-4492-BEF6-F6B2911309F5}" srcOrd="1" destOrd="0" presId="urn:microsoft.com/office/officeart/2005/8/layout/hierarchy1"/>
    <dgm:cxn modelId="{C29C557F-DCB9-46BE-AD14-26A1DD89F636}" type="presParOf" srcId="{3BB189BF-2C4F-4492-BEF6-F6B2911309F5}" destId="{E23A16F4-3206-406C-BD61-F9DA091C3791}" srcOrd="0" destOrd="0" presId="urn:microsoft.com/office/officeart/2005/8/layout/hierarchy1"/>
    <dgm:cxn modelId="{A028F87D-9C0A-4A6D-8A46-B857459B3D83}" type="presParOf" srcId="{3BB189BF-2C4F-4492-BEF6-F6B2911309F5}" destId="{F21B5CEE-BA13-4806-9EEB-9B16C547ADFC}" srcOrd="1" destOrd="0" presId="urn:microsoft.com/office/officeart/2005/8/layout/hierarchy1"/>
    <dgm:cxn modelId="{3EB6FE3C-BFB8-4721-A61C-490059B3A74A}" type="presParOf" srcId="{F21B5CEE-BA13-4806-9EEB-9B16C547ADFC}" destId="{7DAC5E29-C03C-4C22-B622-99A641C35AC3}" srcOrd="0" destOrd="0" presId="urn:microsoft.com/office/officeart/2005/8/layout/hierarchy1"/>
    <dgm:cxn modelId="{718AA20E-7530-4A7C-A3FE-C60ECDFCF457}" type="presParOf" srcId="{7DAC5E29-C03C-4C22-B622-99A641C35AC3}" destId="{56C75FE1-2852-40A8-96DC-24E998994984}" srcOrd="0" destOrd="0" presId="urn:microsoft.com/office/officeart/2005/8/layout/hierarchy1"/>
    <dgm:cxn modelId="{FF9FBB96-35A0-4CA5-8104-2F61DFF3A3EB}" type="presParOf" srcId="{7DAC5E29-C03C-4C22-B622-99A641C35AC3}" destId="{E0D67B29-D07A-460E-8309-29EB4350CF33}" srcOrd="1" destOrd="0" presId="urn:microsoft.com/office/officeart/2005/8/layout/hierarchy1"/>
    <dgm:cxn modelId="{BC5FDB43-2B53-4ECE-9D48-89C5C6B3E93A}" type="presParOf" srcId="{F21B5CEE-BA13-4806-9EEB-9B16C547ADFC}" destId="{8DA30986-6208-4A9A-AAA1-5905AA839556}" srcOrd="1" destOrd="0" presId="urn:microsoft.com/office/officeart/2005/8/layout/hierarchy1"/>
    <dgm:cxn modelId="{1DF28FAA-DA80-4D30-858E-F028B292CB58}" type="presParOf" srcId="{8DA30986-6208-4A9A-AAA1-5905AA839556}" destId="{0E25EFC9-4811-4451-B83C-489BF544CE10}" srcOrd="0" destOrd="0" presId="urn:microsoft.com/office/officeart/2005/8/layout/hierarchy1"/>
    <dgm:cxn modelId="{62D00C63-3E7D-402E-A63A-90F5C74EF2BC}" type="presParOf" srcId="{8DA30986-6208-4A9A-AAA1-5905AA839556}" destId="{AF9189C3-1DA7-449D-B4D3-E61171734881}" srcOrd="1" destOrd="0" presId="urn:microsoft.com/office/officeart/2005/8/layout/hierarchy1"/>
    <dgm:cxn modelId="{847CA944-3E7B-4FCD-89E0-9911D673D3EF}" type="presParOf" srcId="{AF9189C3-1DA7-449D-B4D3-E61171734881}" destId="{87959027-20C4-4334-9F79-A613909D1938}" srcOrd="0" destOrd="0" presId="urn:microsoft.com/office/officeart/2005/8/layout/hierarchy1"/>
    <dgm:cxn modelId="{E481E5D1-1133-4E39-8611-3A685EAEFC18}" type="presParOf" srcId="{87959027-20C4-4334-9F79-A613909D1938}" destId="{E2C4FD33-5073-4BBD-8D25-4047F690468F}" srcOrd="0" destOrd="0" presId="urn:microsoft.com/office/officeart/2005/8/layout/hierarchy1"/>
    <dgm:cxn modelId="{FE0B6501-7279-4865-89D4-2425794C435D}" type="presParOf" srcId="{87959027-20C4-4334-9F79-A613909D1938}" destId="{038C8D51-DC7B-4C05-8F2A-7721E3256CF1}" srcOrd="1" destOrd="0" presId="urn:microsoft.com/office/officeart/2005/8/layout/hierarchy1"/>
    <dgm:cxn modelId="{D8496D7B-7CEE-48AC-A720-D2FABF5D0943}" type="presParOf" srcId="{AF9189C3-1DA7-449D-B4D3-E61171734881}" destId="{714598BB-3371-49C9-B5C3-E8F4459534DC}" srcOrd="1" destOrd="0" presId="urn:microsoft.com/office/officeart/2005/8/layout/hierarchy1"/>
    <dgm:cxn modelId="{33E6A994-DBDE-4FBC-A156-C152E0590750}" type="presParOf" srcId="{8DA30986-6208-4A9A-AAA1-5905AA839556}" destId="{83A17E70-724B-4709-8E59-FF5CF8C3F9FD}" srcOrd="2" destOrd="0" presId="urn:microsoft.com/office/officeart/2005/8/layout/hierarchy1"/>
    <dgm:cxn modelId="{415F8B37-FF35-4707-A3CB-C12E757CDCD9}" type="presParOf" srcId="{8DA30986-6208-4A9A-AAA1-5905AA839556}" destId="{DE910F08-BC11-4EB6-AF6D-411700210903}" srcOrd="3" destOrd="0" presId="urn:microsoft.com/office/officeart/2005/8/layout/hierarchy1"/>
    <dgm:cxn modelId="{4F1B59DD-D455-45BF-AA4B-E5421D54967C}" type="presParOf" srcId="{DE910F08-BC11-4EB6-AF6D-411700210903}" destId="{5B2CBFBA-5B8D-4D3D-9B6F-FB401F1CAFFF}" srcOrd="0" destOrd="0" presId="urn:microsoft.com/office/officeart/2005/8/layout/hierarchy1"/>
    <dgm:cxn modelId="{56802B66-B5E9-49D6-B87A-7C1A8AF09305}" type="presParOf" srcId="{5B2CBFBA-5B8D-4D3D-9B6F-FB401F1CAFFF}" destId="{19B6B400-C6C6-40BF-9251-6CF23710E1C8}" srcOrd="0" destOrd="0" presId="urn:microsoft.com/office/officeart/2005/8/layout/hierarchy1"/>
    <dgm:cxn modelId="{9318147B-FCEA-43FA-9371-E726C3310541}" type="presParOf" srcId="{5B2CBFBA-5B8D-4D3D-9B6F-FB401F1CAFFF}" destId="{B6B9EDB9-34CA-4FC5-9A1A-53991EB6411C}" srcOrd="1" destOrd="0" presId="urn:microsoft.com/office/officeart/2005/8/layout/hierarchy1"/>
    <dgm:cxn modelId="{8723A851-E432-4F1F-BB5D-5C3546B63FDE}" type="presParOf" srcId="{DE910F08-BC11-4EB6-AF6D-411700210903}" destId="{05C160AA-751C-4BCD-B861-065CFEF128DE}" srcOrd="1" destOrd="0" presId="urn:microsoft.com/office/officeart/2005/8/layout/hierarchy1"/>
    <dgm:cxn modelId="{6EED4A32-4C2C-46BF-9475-449DC6028820}" type="presParOf" srcId="{3BB189BF-2C4F-4492-BEF6-F6B2911309F5}" destId="{A51CC52E-C580-4F2A-8E28-B6378E432CD0}" srcOrd="2" destOrd="0" presId="urn:microsoft.com/office/officeart/2005/8/layout/hierarchy1"/>
    <dgm:cxn modelId="{F87DEC0C-1EFA-4369-A37E-41D7864A4267}" type="presParOf" srcId="{3BB189BF-2C4F-4492-BEF6-F6B2911309F5}" destId="{CA82DAE2-F052-43C8-BBED-F9C4F4E857C1}" srcOrd="3" destOrd="0" presId="urn:microsoft.com/office/officeart/2005/8/layout/hierarchy1"/>
    <dgm:cxn modelId="{AF9F7110-28C7-4DDE-8621-9622B25C7EC1}" type="presParOf" srcId="{CA82DAE2-F052-43C8-BBED-F9C4F4E857C1}" destId="{E42E33F0-D72D-400A-9169-E3CC9EA11F26}" srcOrd="0" destOrd="0" presId="urn:microsoft.com/office/officeart/2005/8/layout/hierarchy1"/>
    <dgm:cxn modelId="{DFC4D44B-C566-4034-989E-7288AAC01B6C}" type="presParOf" srcId="{E42E33F0-D72D-400A-9169-E3CC9EA11F26}" destId="{3374B6E5-A561-4B64-8E9D-C67072506613}" srcOrd="0" destOrd="0" presId="urn:microsoft.com/office/officeart/2005/8/layout/hierarchy1"/>
    <dgm:cxn modelId="{4F3C1AF5-CEA3-4BCF-BBD6-3877D0F9239A}" type="presParOf" srcId="{E42E33F0-D72D-400A-9169-E3CC9EA11F26}" destId="{ED94BFE3-DC21-47F7-9BE1-FB244ABA720C}" srcOrd="1" destOrd="0" presId="urn:microsoft.com/office/officeart/2005/8/layout/hierarchy1"/>
    <dgm:cxn modelId="{53A12BE9-A88F-4713-968B-59687F54F624}" type="presParOf" srcId="{CA82DAE2-F052-43C8-BBED-F9C4F4E857C1}" destId="{B73F13D6-19B6-4B34-B204-95091A9B8284}" srcOrd="1" destOrd="0" presId="urn:microsoft.com/office/officeart/2005/8/layout/hierarchy1"/>
    <dgm:cxn modelId="{D1BB5340-DB03-4195-A5AD-25C7744F5E1B}" type="presParOf" srcId="{B73F13D6-19B6-4B34-B204-95091A9B8284}" destId="{0870C70F-E504-4770-8E45-08F3A297E4E7}" srcOrd="0" destOrd="0" presId="urn:microsoft.com/office/officeart/2005/8/layout/hierarchy1"/>
    <dgm:cxn modelId="{125768DE-DEBA-4AEA-96B4-A97F10628EA8}" type="presParOf" srcId="{B73F13D6-19B6-4B34-B204-95091A9B8284}" destId="{16D8B846-AB84-46C3-A04F-EE81E37CC232}" srcOrd="1" destOrd="0" presId="urn:microsoft.com/office/officeart/2005/8/layout/hierarchy1"/>
    <dgm:cxn modelId="{7E88DE12-47BA-4F12-9E21-4B272BFFA522}" type="presParOf" srcId="{16D8B846-AB84-46C3-A04F-EE81E37CC232}" destId="{AB655A3A-AEE3-4226-9E10-6C8450F2BDEF}" srcOrd="0" destOrd="0" presId="urn:microsoft.com/office/officeart/2005/8/layout/hierarchy1"/>
    <dgm:cxn modelId="{5A0FB908-30C9-4EDB-B576-0FF7FF0C9BB8}" type="presParOf" srcId="{AB655A3A-AEE3-4226-9E10-6C8450F2BDEF}" destId="{50DEBF07-A5C6-4FF3-807A-759049389404}" srcOrd="0" destOrd="0" presId="urn:microsoft.com/office/officeart/2005/8/layout/hierarchy1"/>
    <dgm:cxn modelId="{5299607A-2607-44A9-A558-505B8DA94BC6}" type="presParOf" srcId="{AB655A3A-AEE3-4226-9E10-6C8450F2BDEF}" destId="{D523862B-68B7-47CA-9120-C3AEEB50518C}" srcOrd="1" destOrd="0" presId="urn:microsoft.com/office/officeart/2005/8/layout/hierarchy1"/>
    <dgm:cxn modelId="{C7995156-79C5-44DA-B814-480DB3273EC1}" type="presParOf" srcId="{16D8B846-AB84-46C3-A04F-EE81E37CC232}" destId="{C3C3ACFA-5F06-4307-B3F0-1AC10177FD9C}" srcOrd="1" destOrd="0" presId="urn:microsoft.com/office/officeart/2005/8/layout/hierarchy1"/>
    <dgm:cxn modelId="{9E5C82A6-2343-414E-A877-19DFD0FDE743}" type="presParOf" srcId="{B73F13D6-19B6-4B34-B204-95091A9B8284}" destId="{C1B1CEE2-577F-4156-8648-7326224562B3}" srcOrd="2" destOrd="0" presId="urn:microsoft.com/office/officeart/2005/8/layout/hierarchy1"/>
    <dgm:cxn modelId="{53F97F8B-AC41-410C-BB05-610B9A8E5840}" type="presParOf" srcId="{B73F13D6-19B6-4B34-B204-95091A9B8284}" destId="{A19640F0-2B64-4387-923B-D081F3BA4FD6}" srcOrd="3" destOrd="0" presId="urn:microsoft.com/office/officeart/2005/8/layout/hierarchy1"/>
    <dgm:cxn modelId="{F2020099-3E4B-4408-83ED-A9680AD0B41B}" type="presParOf" srcId="{A19640F0-2B64-4387-923B-D081F3BA4FD6}" destId="{D2D2C622-A0AF-4B4D-8FF0-03B6FC8E2C45}" srcOrd="0" destOrd="0" presId="urn:microsoft.com/office/officeart/2005/8/layout/hierarchy1"/>
    <dgm:cxn modelId="{74034D65-4226-496A-9A39-462E856B3F87}" type="presParOf" srcId="{D2D2C622-A0AF-4B4D-8FF0-03B6FC8E2C45}" destId="{E6855992-0F20-4BCD-BB47-B156582B581B}" srcOrd="0" destOrd="0" presId="urn:microsoft.com/office/officeart/2005/8/layout/hierarchy1"/>
    <dgm:cxn modelId="{9297F908-984A-4E52-AC09-34C926AC180C}" type="presParOf" srcId="{D2D2C622-A0AF-4B4D-8FF0-03B6FC8E2C45}" destId="{CC14C595-C371-4E9A-8C8A-1320A99B55B1}" srcOrd="1" destOrd="0" presId="urn:microsoft.com/office/officeart/2005/8/layout/hierarchy1"/>
    <dgm:cxn modelId="{943EF334-8D59-40B6-A2E6-B12C9EF53B3E}" type="presParOf" srcId="{A19640F0-2B64-4387-923B-D081F3BA4FD6}" destId="{B8CB7223-BFC2-4337-9DC2-BAC5309055C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B1CEE2-577F-4156-8648-7326224562B3}">
      <dsp:nvSpPr>
        <dsp:cNvPr id="0" name=""/>
        <dsp:cNvSpPr/>
      </dsp:nvSpPr>
      <dsp:spPr>
        <a:xfrm>
          <a:off x="5678751" y="2032961"/>
          <a:ext cx="410810" cy="195508"/>
        </a:xfrm>
        <a:custGeom>
          <a:avLst/>
          <a:gdLst/>
          <a:ahLst/>
          <a:cxnLst/>
          <a:rect l="0" t="0" r="0" b="0"/>
          <a:pathLst>
            <a:path>
              <a:moveTo>
                <a:pt x="0" y="0"/>
              </a:moveTo>
              <a:lnTo>
                <a:pt x="0" y="133233"/>
              </a:lnTo>
              <a:lnTo>
                <a:pt x="410810" y="133233"/>
              </a:lnTo>
              <a:lnTo>
                <a:pt x="410810" y="195508"/>
              </a:lnTo>
            </a:path>
          </a:pathLst>
        </a:custGeom>
        <a:noFill/>
        <a:ln w="127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70C70F-E504-4770-8E45-08F3A297E4E7}">
      <dsp:nvSpPr>
        <dsp:cNvPr id="0" name=""/>
        <dsp:cNvSpPr/>
      </dsp:nvSpPr>
      <dsp:spPr>
        <a:xfrm>
          <a:off x="5267941" y="2032961"/>
          <a:ext cx="410810" cy="195508"/>
        </a:xfrm>
        <a:custGeom>
          <a:avLst/>
          <a:gdLst/>
          <a:ahLst/>
          <a:cxnLst/>
          <a:rect l="0" t="0" r="0" b="0"/>
          <a:pathLst>
            <a:path>
              <a:moveTo>
                <a:pt x="410810" y="0"/>
              </a:moveTo>
              <a:lnTo>
                <a:pt x="410810" y="133233"/>
              </a:lnTo>
              <a:lnTo>
                <a:pt x="0" y="133233"/>
              </a:lnTo>
              <a:lnTo>
                <a:pt x="0" y="195508"/>
              </a:lnTo>
            </a:path>
          </a:pathLst>
        </a:custGeom>
        <a:noFill/>
        <a:ln w="127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1CC52E-C580-4F2A-8E28-B6378E432CD0}">
      <dsp:nvSpPr>
        <dsp:cNvPr id="0" name=""/>
        <dsp:cNvSpPr/>
      </dsp:nvSpPr>
      <dsp:spPr>
        <a:xfrm>
          <a:off x="4857131" y="1410584"/>
          <a:ext cx="821620" cy="195508"/>
        </a:xfrm>
        <a:custGeom>
          <a:avLst/>
          <a:gdLst/>
          <a:ahLst/>
          <a:cxnLst/>
          <a:rect l="0" t="0" r="0" b="0"/>
          <a:pathLst>
            <a:path>
              <a:moveTo>
                <a:pt x="0" y="0"/>
              </a:moveTo>
              <a:lnTo>
                <a:pt x="0" y="133233"/>
              </a:lnTo>
              <a:lnTo>
                <a:pt x="821620" y="133233"/>
              </a:lnTo>
              <a:lnTo>
                <a:pt x="821620" y="195508"/>
              </a:lnTo>
            </a:path>
          </a:pathLst>
        </a:custGeom>
        <a:noFill/>
        <a:ln w="127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A17E70-724B-4709-8E59-FF5CF8C3F9FD}">
      <dsp:nvSpPr>
        <dsp:cNvPr id="0" name=""/>
        <dsp:cNvSpPr/>
      </dsp:nvSpPr>
      <dsp:spPr>
        <a:xfrm>
          <a:off x="4035511" y="2032961"/>
          <a:ext cx="410810" cy="195508"/>
        </a:xfrm>
        <a:custGeom>
          <a:avLst/>
          <a:gdLst/>
          <a:ahLst/>
          <a:cxnLst/>
          <a:rect l="0" t="0" r="0" b="0"/>
          <a:pathLst>
            <a:path>
              <a:moveTo>
                <a:pt x="0" y="0"/>
              </a:moveTo>
              <a:lnTo>
                <a:pt x="0" y="133233"/>
              </a:lnTo>
              <a:lnTo>
                <a:pt x="410810" y="133233"/>
              </a:lnTo>
              <a:lnTo>
                <a:pt x="410810" y="195508"/>
              </a:lnTo>
            </a:path>
          </a:pathLst>
        </a:custGeom>
        <a:noFill/>
        <a:ln w="127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25EFC9-4811-4451-B83C-489BF544CE10}">
      <dsp:nvSpPr>
        <dsp:cNvPr id="0" name=""/>
        <dsp:cNvSpPr/>
      </dsp:nvSpPr>
      <dsp:spPr>
        <a:xfrm>
          <a:off x="3624701" y="2032961"/>
          <a:ext cx="410810" cy="195508"/>
        </a:xfrm>
        <a:custGeom>
          <a:avLst/>
          <a:gdLst/>
          <a:ahLst/>
          <a:cxnLst/>
          <a:rect l="0" t="0" r="0" b="0"/>
          <a:pathLst>
            <a:path>
              <a:moveTo>
                <a:pt x="410810" y="0"/>
              </a:moveTo>
              <a:lnTo>
                <a:pt x="410810" y="133233"/>
              </a:lnTo>
              <a:lnTo>
                <a:pt x="0" y="133233"/>
              </a:lnTo>
              <a:lnTo>
                <a:pt x="0" y="195508"/>
              </a:lnTo>
            </a:path>
          </a:pathLst>
        </a:custGeom>
        <a:noFill/>
        <a:ln w="127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3A16F4-3206-406C-BD61-F9DA091C3791}">
      <dsp:nvSpPr>
        <dsp:cNvPr id="0" name=""/>
        <dsp:cNvSpPr/>
      </dsp:nvSpPr>
      <dsp:spPr>
        <a:xfrm>
          <a:off x="4035511" y="1410584"/>
          <a:ext cx="821620" cy="195508"/>
        </a:xfrm>
        <a:custGeom>
          <a:avLst/>
          <a:gdLst/>
          <a:ahLst/>
          <a:cxnLst/>
          <a:rect l="0" t="0" r="0" b="0"/>
          <a:pathLst>
            <a:path>
              <a:moveTo>
                <a:pt x="821620" y="0"/>
              </a:moveTo>
              <a:lnTo>
                <a:pt x="821620" y="133233"/>
              </a:lnTo>
              <a:lnTo>
                <a:pt x="0" y="133233"/>
              </a:lnTo>
              <a:lnTo>
                <a:pt x="0" y="195508"/>
              </a:lnTo>
            </a:path>
          </a:pathLst>
        </a:custGeom>
        <a:noFill/>
        <a:ln w="127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D1FDB67-E75A-4A0E-97EA-F5A69A40E276}">
      <dsp:nvSpPr>
        <dsp:cNvPr id="0" name=""/>
        <dsp:cNvSpPr/>
      </dsp:nvSpPr>
      <dsp:spPr>
        <a:xfrm>
          <a:off x="3213891" y="788207"/>
          <a:ext cx="1643240" cy="195508"/>
        </a:xfrm>
        <a:custGeom>
          <a:avLst/>
          <a:gdLst/>
          <a:ahLst/>
          <a:cxnLst/>
          <a:rect l="0" t="0" r="0" b="0"/>
          <a:pathLst>
            <a:path>
              <a:moveTo>
                <a:pt x="0" y="0"/>
              </a:moveTo>
              <a:lnTo>
                <a:pt x="0" y="133233"/>
              </a:lnTo>
              <a:lnTo>
                <a:pt x="1643240" y="133233"/>
              </a:lnTo>
              <a:lnTo>
                <a:pt x="1643240" y="195508"/>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6F192D-52E3-4BD0-B0A8-FF44EEE80FD3}">
      <dsp:nvSpPr>
        <dsp:cNvPr id="0" name=""/>
        <dsp:cNvSpPr/>
      </dsp:nvSpPr>
      <dsp:spPr>
        <a:xfrm>
          <a:off x="2392271" y="2032961"/>
          <a:ext cx="410810" cy="195508"/>
        </a:xfrm>
        <a:custGeom>
          <a:avLst/>
          <a:gdLst/>
          <a:ahLst/>
          <a:cxnLst/>
          <a:rect l="0" t="0" r="0" b="0"/>
          <a:pathLst>
            <a:path>
              <a:moveTo>
                <a:pt x="0" y="0"/>
              </a:moveTo>
              <a:lnTo>
                <a:pt x="0" y="133233"/>
              </a:lnTo>
              <a:lnTo>
                <a:pt x="410810" y="133233"/>
              </a:lnTo>
              <a:lnTo>
                <a:pt x="410810" y="195508"/>
              </a:lnTo>
            </a:path>
          </a:pathLst>
        </a:custGeom>
        <a:noFill/>
        <a:ln w="127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7DC85D-E429-432F-A471-2730676F8184}">
      <dsp:nvSpPr>
        <dsp:cNvPr id="0" name=""/>
        <dsp:cNvSpPr/>
      </dsp:nvSpPr>
      <dsp:spPr>
        <a:xfrm>
          <a:off x="1981460" y="2032961"/>
          <a:ext cx="410810" cy="195508"/>
        </a:xfrm>
        <a:custGeom>
          <a:avLst/>
          <a:gdLst/>
          <a:ahLst/>
          <a:cxnLst/>
          <a:rect l="0" t="0" r="0" b="0"/>
          <a:pathLst>
            <a:path>
              <a:moveTo>
                <a:pt x="410810" y="0"/>
              </a:moveTo>
              <a:lnTo>
                <a:pt x="410810" y="133233"/>
              </a:lnTo>
              <a:lnTo>
                <a:pt x="0" y="133233"/>
              </a:lnTo>
              <a:lnTo>
                <a:pt x="0" y="195508"/>
              </a:lnTo>
            </a:path>
          </a:pathLst>
        </a:custGeom>
        <a:noFill/>
        <a:ln w="127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A1DA43-E7FE-464E-B232-B9ED530BFC11}">
      <dsp:nvSpPr>
        <dsp:cNvPr id="0" name=""/>
        <dsp:cNvSpPr/>
      </dsp:nvSpPr>
      <dsp:spPr>
        <a:xfrm>
          <a:off x="1570650" y="1410584"/>
          <a:ext cx="821620" cy="195508"/>
        </a:xfrm>
        <a:custGeom>
          <a:avLst/>
          <a:gdLst/>
          <a:ahLst/>
          <a:cxnLst/>
          <a:rect l="0" t="0" r="0" b="0"/>
          <a:pathLst>
            <a:path>
              <a:moveTo>
                <a:pt x="0" y="0"/>
              </a:moveTo>
              <a:lnTo>
                <a:pt x="0" y="133233"/>
              </a:lnTo>
              <a:lnTo>
                <a:pt x="821620" y="133233"/>
              </a:lnTo>
              <a:lnTo>
                <a:pt x="821620" y="195508"/>
              </a:lnTo>
            </a:path>
          </a:pathLst>
        </a:custGeom>
        <a:noFill/>
        <a:ln w="127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4DD39B-BE55-494F-A9C7-FF91653F3765}">
      <dsp:nvSpPr>
        <dsp:cNvPr id="0" name=""/>
        <dsp:cNvSpPr/>
      </dsp:nvSpPr>
      <dsp:spPr>
        <a:xfrm>
          <a:off x="749030" y="2032961"/>
          <a:ext cx="410810" cy="195508"/>
        </a:xfrm>
        <a:custGeom>
          <a:avLst/>
          <a:gdLst/>
          <a:ahLst/>
          <a:cxnLst/>
          <a:rect l="0" t="0" r="0" b="0"/>
          <a:pathLst>
            <a:path>
              <a:moveTo>
                <a:pt x="0" y="0"/>
              </a:moveTo>
              <a:lnTo>
                <a:pt x="0" y="133233"/>
              </a:lnTo>
              <a:lnTo>
                <a:pt x="410810" y="133233"/>
              </a:lnTo>
              <a:lnTo>
                <a:pt x="410810" y="195508"/>
              </a:lnTo>
            </a:path>
          </a:pathLst>
        </a:custGeom>
        <a:noFill/>
        <a:ln w="127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DB83EA-FAF0-4D6C-B54A-D46BAFC2481C}">
      <dsp:nvSpPr>
        <dsp:cNvPr id="0" name=""/>
        <dsp:cNvSpPr/>
      </dsp:nvSpPr>
      <dsp:spPr>
        <a:xfrm>
          <a:off x="338220" y="2032961"/>
          <a:ext cx="410810" cy="195508"/>
        </a:xfrm>
        <a:custGeom>
          <a:avLst/>
          <a:gdLst/>
          <a:ahLst/>
          <a:cxnLst/>
          <a:rect l="0" t="0" r="0" b="0"/>
          <a:pathLst>
            <a:path>
              <a:moveTo>
                <a:pt x="410810" y="0"/>
              </a:moveTo>
              <a:lnTo>
                <a:pt x="410810" y="133233"/>
              </a:lnTo>
              <a:lnTo>
                <a:pt x="0" y="133233"/>
              </a:lnTo>
              <a:lnTo>
                <a:pt x="0" y="195508"/>
              </a:lnTo>
            </a:path>
          </a:pathLst>
        </a:custGeom>
        <a:noFill/>
        <a:ln w="127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4010EE-5686-4FAE-BF7E-B6177461343D}">
      <dsp:nvSpPr>
        <dsp:cNvPr id="0" name=""/>
        <dsp:cNvSpPr/>
      </dsp:nvSpPr>
      <dsp:spPr>
        <a:xfrm>
          <a:off x="749030" y="1410584"/>
          <a:ext cx="821620" cy="195508"/>
        </a:xfrm>
        <a:custGeom>
          <a:avLst/>
          <a:gdLst/>
          <a:ahLst/>
          <a:cxnLst/>
          <a:rect l="0" t="0" r="0" b="0"/>
          <a:pathLst>
            <a:path>
              <a:moveTo>
                <a:pt x="821620" y="0"/>
              </a:moveTo>
              <a:lnTo>
                <a:pt x="821620" y="133233"/>
              </a:lnTo>
              <a:lnTo>
                <a:pt x="0" y="133233"/>
              </a:lnTo>
              <a:lnTo>
                <a:pt x="0" y="195508"/>
              </a:lnTo>
            </a:path>
          </a:pathLst>
        </a:custGeom>
        <a:noFill/>
        <a:ln w="127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84011E-7127-4834-A8CC-EBC0EC3B10C4}">
      <dsp:nvSpPr>
        <dsp:cNvPr id="0" name=""/>
        <dsp:cNvSpPr/>
      </dsp:nvSpPr>
      <dsp:spPr>
        <a:xfrm>
          <a:off x="1570650" y="788207"/>
          <a:ext cx="1643240" cy="195508"/>
        </a:xfrm>
        <a:custGeom>
          <a:avLst/>
          <a:gdLst/>
          <a:ahLst/>
          <a:cxnLst/>
          <a:rect l="0" t="0" r="0" b="0"/>
          <a:pathLst>
            <a:path>
              <a:moveTo>
                <a:pt x="1643240" y="0"/>
              </a:moveTo>
              <a:lnTo>
                <a:pt x="1643240" y="133233"/>
              </a:lnTo>
              <a:lnTo>
                <a:pt x="0" y="133233"/>
              </a:lnTo>
              <a:lnTo>
                <a:pt x="0" y="195508"/>
              </a:lnTo>
            </a:path>
          </a:pathLst>
        </a:custGeom>
        <a:noFill/>
        <a:ln w="127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4C5DFC-494C-4B0F-8EFB-122075CF6F1D}">
      <dsp:nvSpPr>
        <dsp:cNvPr id="0" name=""/>
        <dsp:cNvSpPr/>
      </dsp:nvSpPr>
      <dsp:spPr>
        <a:xfrm>
          <a:off x="2877773" y="361338"/>
          <a:ext cx="672234" cy="4268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1ECF73-CB87-4834-B2D6-CC41F4B95DC2}">
      <dsp:nvSpPr>
        <dsp:cNvPr id="0" name=""/>
        <dsp:cNvSpPr/>
      </dsp:nvSpPr>
      <dsp:spPr>
        <a:xfrm>
          <a:off x="2952466" y="432296"/>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a:t>Conférence générale</a:t>
          </a:r>
        </a:p>
      </dsp:txBody>
      <dsp:txXfrm>
        <a:off x="2964969" y="444799"/>
        <a:ext cx="647228" cy="401862"/>
      </dsp:txXfrm>
    </dsp:sp>
    <dsp:sp modelId="{FB234E31-0E04-4246-8829-FD3B65918DE7}">
      <dsp:nvSpPr>
        <dsp:cNvPr id="0" name=""/>
        <dsp:cNvSpPr/>
      </dsp:nvSpPr>
      <dsp:spPr>
        <a:xfrm>
          <a:off x="1234533" y="983715"/>
          <a:ext cx="672234" cy="42686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57D909-31F8-44F5-BB97-7CF597BA8373}">
      <dsp:nvSpPr>
        <dsp:cNvPr id="0" name=""/>
        <dsp:cNvSpPr/>
      </dsp:nvSpPr>
      <dsp:spPr>
        <a:xfrm>
          <a:off x="1309226" y="1054673"/>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a:t>Union</a:t>
          </a:r>
        </a:p>
      </dsp:txBody>
      <dsp:txXfrm>
        <a:off x="1321729" y="1067176"/>
        <a:ext cx="647228" cy="401862"/>
      </dsp:txXfrm>
    </dsp:sp>
    <dsp:sp modelId="{9D31448F-58E0-4B2D-8D1C-DED01D546602}">
      <dsp:nvSpPr>
        <dsp:cNvPr id="0" name=""/>
        <dsp:cNvSpPr/>
      </dsp:nvSpPr>
      <dsp:spPr>
        <a:xfrm>
          <a:off x="412913" y="1606092"/>
          <a:ext cx="672234" cy="42686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923F0B-3FAF-483D-9F69-24D91F1AD20D}">
      <dsp:nvSpPr>
        <dsp:cNvPr id="0" name=""/>
        <dsp:cNvSpPr/>
      </dsp:nvSpPr>
      <dsp:spPr>
        <a:xfrm>
          <a:off x="487606" y="1677050"/>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a:t>Fédération</a:t>
          </a:r>
        </a:p>
      </dsp:txBody>
      <dsp:txXfrm>
        <a:off x="500109" y="1689553"/>
        <a:ext cx="647228" cy="401862"/>
      </dsp:txXfrm>
    </dsp:sp>
    <dsp:sp modelId="{1082ABB5-7C28-45B8-AF01-D10A05D6D72C}">
      <dsp:nvSpPr>
        <dsp:cNvPr id="0" name=""/>
        <dsp:cNvSpPr/>
      </dsp:nvSpPr>
      <dsp:spPr>
        <a:xfrm>
          <a:off x="2103" y="2228469"/>
          <a:ext cx="672234" cy="42686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058752-860B-449F-A228-5F39705457D4}">
      <dsp:nvSpPr>
        <dsp:cNvPr id="0" name=""/>
        <dsp:cNvSpPr/>
      </dsp:nvSpPr>
      <dsp:spPr>
        <a:xfrm>
          <a:off x="76796" y="2299427"/>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err="1"/>
            <a:t>Eglise</a:t>
          </a:r>
          <a:endParaRPr lang="nl-NL" sz="900" kern="1200" dirty="0"/>
        </a:p>
      </dsp:txBody>
      <dsp:txXfrm>
        <a:off x="89299" y="2311930"/>
        <a:ext cx="647228" cy="401862"/>
      </dsp:txXfrm>
    </dsp:sp>
    <dsp:sp modelId="{BC5264FE-41C9-47A2-95A7-FC4AFBC41391}">
      <dsp:nvSpPr>
        <dsp:cNvPr id="0" name=""/>
        <dsp:cNvSpPr/>
      </dsp:nvSpPr>
      <dsp:spPr>
        <a:xfrm>
          <a:off x="823723" y="2228469"/>
          <a:ext cx="672234" cy="42686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40946F-C986-4710-A249-56780352BC43}">
      <dsp:nvSpPr>
        <dsp:cNvPr id="0" name=""/>
        <dsp:cNvSpPr/>
      </dsp:nvSpPr>
      <dsp:spPr>
        <a:xfrm>
          <a:off x="898416" y="2299427"/>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BE" sz="900" kern="1200" dirty="0" err="1"/>
            <a:t>Eglise</a:t>
          </a:r>
          <a:endParaRPr lang="nl-NL" sz="900" kern="1200" dirty="0"/>
        </a:p>
      </dsp:txBody>
      <dsp:txXfrm>
        <a:off x="910919" y="2311930"/>
        <a:ext cx="647228" cy="401862"/>
      </dsp:txXfrm>
    </dsp:sp>
    <dsp:sp modelId="{3FD0B6F9-FE5E-4E71-9B1E-7F7CD63FCDAE}">
      <dsp:nvSpPr>
        <dsp:cNvPr id="0" name=""/>
        <dsp:cNvSpPr/>
      </dsp:nvSpPr>
      <dsp:spPr>
        <a:xfrm>
          <a:off x="2056153" y="1606092"/>
          <a:ext cx="672234" cy="42686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70215D-8101-4688-B8C1-A237677F31DA}">
      <dsp:nvSpPr>
        <dsp:cNvPr id="0" name=""/>
        <dsp:cNvSpPr/>
      </dsp:nvSpPr>
      <dsp:spPr>
        <a:xfrm>
          <a:off x="2130846" y="1677050"/>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a:t>Fédération</a:t>
          </a:r>
        </a:p>
      </dsp:txBody>
      <dsp:txXfrm>
        <a:off x="2143349" y="1689553"/>
        <a:ext cx="647228" cy="401862"/>
      </dsp:txXfrm>
    </dsp:sp>
    <dsp:sp modelId="{33FC0CF1-D671-4FD2-8216-6659628BCF0B}">
      <dsp:nvSpPr>
        <dsp:cNvPr id="0" name=""/>
        <dsp:cNvSpPr/>
      </dsp:nvSpPr>
      <dsp:spPr>
        <a:xfrm>
          <a:off x="1645343" y="2228469"/>
          <a:ext cx="672234" cy="42686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90B5AD-8A43-458F-9DC3-608502F2000B}">
      <dsp:nvSpPr>
        <dsp:cNvPr id="0" name=""/>
        <dsp:cNvSpPr/>
      </dsp:nvSpPr>
      <dsp:spPr>
        <a:xfrm>
          <a:off x="1720036" y="2299427"/>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err="1"/>
            <a:t>Eglise</a:t>
          </a:r>
          <a:endParaRPr lang="nl-NL" sz="900" kern="1200" dirty="0"/>
        </a:p>
      </dsp:txBody>
      <dsp:txXfrm>
        <a:off x="1732539" y="2311930"/>
        <a:ext cx="647228" cy="401862"/>
      </dsp:txXfrm>
    </dsp:sp>
    <dsp:sp modelId="{63470C2E-F139-43E3-B22C-950412B6C068}">
      <dsp:nvSpPr>
        <dsp:cNvPr id="0" name=""/>
        <dsp:cNvSpPr/>
      </dsp:nvSpPr>
      <dsp:spPr>
        <a:xfrm>
          <a:off x="2466963" y="2228469"/>
          <a:ext cx="672234" cy="42686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D15372-E73B-4C64-AE67-2B9E46A4EA99}">
      <dsp:nvSpPr>
        <dsp:cNvPr id="0" name=""/>
        <dsp:cNvSpPr/>
      </dsp:nvSpPr>
      <dsp:spPr>
        <a:xfrm>
          <a:off x="2541656" y="2299427"/>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err="1"/>
            <a:t>Eglise</a:t>
          </a:r>
          <a:endParaRPr lang="nl-NL" sz="900" kern="1200" dirty="0"/>
        </a:p>
      </dsp:txBody>
      <dsp:txXfrm>
        <a:off x="2554159" y="2311930"/>
        <a:ext cx="647228" cy="401862"/>
      </dsp:txXfrm>
    </dsp:sp>
    <dsp:sp modelId="{7D7610CB-1D5E-487A-90CD-A5A106AE899B}">
      <dsp:nvSpPr>
        <dsp:cNvPr id="0" name=""/>
        <dsp:cNvSpPr/>
      </dsp:nvSpPr>
      <dsp:spPr>
        <a:xfrm>
          <a:off x="4521014" y="983715"/>
          <a:ext cx="672234" cy="42686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CF198D-6F7A-4797-8576-94FCC6D3219E}">
      <dsp:nvSpPr>
        <dsp:cNvPr id="0" name=""/>
        <dsp:cNvSpPr/>
      </dsp:nvSpPr>
      <dsp:spPr>
        <a:xfrm>
          <a:off x="4595706" y="1054673"/>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a:t>Unie</a:t>
          </a:r>
        </a:p>
      </dsp:txBody>
      <dsp:txXfrm>
        <a:off x="4608209" y="1067176"/>
        <a:ext cx="647228" cy="401862"/>
      </dsp:txXfrm>
    </dsp:sp>
    <dsp:sp modelId="{56C75FE1-2852-40A8-96DC-24E998994984}">
      <dsp:nvSpPr>
        <dsp:cNvPr id="0" name=""/>
        <dsp:cNvSpPr/>
      </dsp:nvSpPr>
      <dsp:spPr>
        <a:xfrm>
          <a:off x="3699393" y="1606092"/>
          <a:ext cx="672234" cy="42686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D67B29-D07A-460E-8309-29EB4350CF33}">
      <dsp:nvSpPr>
        <dsp:cNvPr id="0" name=""/>
        <dsp:cNvSpPr/>
      </dsp:nvSpPr>
      <dsp:spPr>
        <a:xfrm>
          <a:off x="3774086" y="1677050"/>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a:t>Federatie</a:t>
          </a:r>
        </a:p>
      </dsp:txBody>
      <dsp:txXfrm>
        <a:off x="3786589" y="1689553"/>
        <a:ext cx="647228" cy="401862"/>
      </dsp:txXfrm>
    </dsp:sp>
    <dsp:sp modelId="{E2C4FD33-5073-4BBD-8D25-4047F690468F}">
      <dsp:nvSpPr>
        <dsp:cNvPr id="0" name=""/>
        <dsp:cNvSpPr/>
      </dsp:nvSpPr>
      <dsp:spPr>
        <a:xfrm>
          <a:off x="3288583" y="2228469"/>
          <a:ext cx="672234" cy="42686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8C8D51-DC7B-4C05-8F2A-7721E3256CF1}">
      <dsp:nvSpPr>
        <dsp:cNvPr id="0" name=""/>
        <dsp:cNvSpPr/>
      </dsp:nvSpPr>
      <dsp:spPr>
        <a:xfrm>
          <a:off x="3363276" y="2299427"/>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a:t>Kerk</a:t>
          </a:r>
        </a:p>
      </dsp:txBody>
      <dsp:txXfrm>
        <a:off x="3375779" y="2311930"/>
        <a:ext cx="647228" cy="401862"/>
      </dsp:txXfrm>
    </dsp:sp>
    <dsp:sp modelId="{19B6B400-C6C6-40BF-9251-6CF23710E1C8}">
      <dsp:nvSpPr>
        <dsp:cNvPr id="0" name=""/>
        <dsp:cNvSpPr/>
      </dsp:nvSpPr>
      <dsp:spPr>
        <a:xfrm>
          <a:off x="4110203" y="2228469"/>
          <a:ext cx="672234" cy="42686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B9EDB9-34CA-4FC5-9A1A-53991EB6411C}">
      <dsp:nvSpPr>
        <dsp:cNvPr id="0" name=""/>
        <dsp:cNvSpPr/>
      </dsp:nvSpPr>
      <dsp:spPr>
        <a:xfrm>
          <a:off x="4184896" y="2299427"/>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a:t>Kerk</a:t>
          </a:r>
        </a:p>
      </dsp:txBody>
      <dsp:txXfrm>
        <a:off x="4197399" y="2311930"/>
        <a:ext cx="647228" cy="401862"/>
      </dsp:txXfrm>
    </dsp:sp>
    <dsp:sp modelId="{3374B6E5-A561-4B64-8E9D-C67072506613}">
      <dsp:nvSpPr>
        <dsp:cNvPr id="0" name=""/>
        <dsp:cNvSpPr/>
      </dsp:nvSpPr>
      <dsp:spPr>
        <a:xfrm>
          <a:off x="5342634" y="1606092"/>
          <a:ext cx="672234" cy="42686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94BFE3-DC21-47F7-9BE1-FB244ABA720C}">
      <dsp:nvSpPr>
        <dsp:cNvPr id="0" name=""/>
        <dsp:cNvSpPr/>
      </dsp:nvSpPr>
      <dsp:spPr>
        <a:xfrm>
          <a:off x="5417326" y="1677050"/>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a:t>Federatie</a:t>
          </a:r>
        </a:p>
      </dsp:txBody>
      <dsp:txXfrm>
        <a:off x="5429829" y="1689553"/>
        <a:ext cx="647228" cy="401862"/>
      </dsp:txXfrm>
    </dsp:sp>
    <dsp:sp modelId="{50DEBF07-A5C6-4FF3-807A-759049389404}">
      <dsp:nvSpPr>
        <dsp:cNvPr id="0" name=""/>
        <dsp:cNvSpPr/>
      </dsp:nvSpPr>
      <dsp:spPr>
        <a:xfrm>
          <a:off x="4931824" y="2228469"/>
          <a:ext cx="672234" cy="42686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23862B-68B7-47CA-9120-C3AEEB50518C}">
      <dsp:nvSpPr>
        <dsp:cNvPr id="0" name=""/>
        <dsp:cNvSpPr/>
      </dsp:nvSpPr>
      <dsp:spPr>
        <a:xfrm>
          <a:off x="5006516" y="2299427"/>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a:t>Kerk</a:t>
          </a:r>
        </a:p>
      </dsp:txBody>
      <dsp:txXfrm>
        <a:off x="5019019" y="2311930"/>
        <a:ext cx="647228" cy="401862"/>
      </dsp:txXfrm>
    </dsp:sp>
    <dsp:sp modelId="{E6855992-0F20-4BCD-BB47-B156582B581B}">
      <dsp:nvSpPr>
        <dsp:cNvPr id="0" name=""/>
        <dsp:cNvSpPr/>
      </dsp:nvSpPr>
      <dsp:spPr>
        <a:xfrm>
          <a:off x="5753444" y="2228469"/>
          <a:ext cx="672234" cy="42686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14C595-C371-4E9A-8C8A-1320A99B55B1}">
      <dsp:nvSpPr>
        <dsp:cNvPr id="0" name=""/>
        <dsp:cNvSpPr/>
      </dsp:nvSpPr>
      <dsp:spPr>
        <a:xfrm>
          <a:off x="5828136" y="2299427"/>
          <a:ext cx="672234" cy="426868"/>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nl-NL" sz="900" kern="1200" dirty="0"/>
            <a:t>Kerk</a:t>
          </a:r>
        </a:p>
      </dsp:txBody>
      <dsp:txXfrm>
        <a:off x="5840639" y="2311930"/>
        <a:ext cx="647228" cy="40186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1BF2FD98-0AD0-4990-B9C4-AA7E7D9E07AF}" type="datetimeFigureOut">
              <a:rPr lang="en-GB" smtClean="0"/>
              <a:t>13/04/2023</a:t>
            </a:fld>
            <a:endParaRPr lang="en-GB"/>
          </a:p>
        </p:txBody>
      </p:sp>
      <p:sp>
        <p:nvSpPr>
          <p:cNvPr id="4" name="Tijdelijke aanduiding voor voettekst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Tijdelijke aanduiding voor dianumm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78FF45D5-67F5-4BAB-845E-A2724333B80F}" type="slidenum">
              <a:rPr lang="en-GB" smtClean="0"/>
              <a:t>‹#›</a:t>
            </a:fld>
            <a:endParaRPr lang="en-GB"/>
          </a:p>
        </p:txBody>
      </p:sp>
    </p:spTree>
    <p:extLst>
      <p:ext uri="{BB962C8B-B14F-4D97-AF65-F5344CB8AC3E}">
        <p14:creationId xmlns:p14="http://schemas.microsoft.com/office/powerpoint/2010/main" val="2248335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7101C63-A83E-431D-A7BF-160D0D5AEDD1}" type="datetimeFigureOut">
              <a:rPr lang="nl-NL" smtClean="0"/>
              <a:t>13-4-2023</a:t>
            </a:fld>
            <a:endParaRPr lang="nl-NL" dirty="0"/>
          </a:p>
        </p:txBody>
      </p:sp>
      <p:sp>
        <p:nvSpPr>
          <p:cNvPr id="4" name="Tijdelijke aanduiding voor dia-afbeelding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C2063B2-20BF-4D7F-B0AB-CEB456BB5E55}" type="slidenum">
              <a:rPr lang="nl-NL" smtClean="0"/>
              <a:t>‹#›</a:t>
            </a:fld>
            <a:endParaRPr lang="nl-NL" dirty="0"/>
          </a:p>
        </p:txBody>
      </p:sp>
    </p:spTree>
    <p:extLst>
      <p:ext uri="{BB962C8B-B14F-4D97-AF65-F5344CB8AC3E}">
        <p14:creationId xmlns:p14="http://schemas.microsoft.com/office/powerpoint/2010/main" val="657329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CC2063B2-20BF-4D7F-B0AB-CEB456BB5E55}" type="slidenum">
              <a:rPr lang="nl-NL" smtClean="0"/>
              <a:t>1</a:t>
            </a:fld>
            <a:endParaRPr lang="nl-NL" dirty="0"/>
          </a:p>
        </p:txBody>
      </p:sp>
    </p:spTree>
    <p:extLst>
      <p:ext uri="{BB962C8B-B14F-4D97-AF65-F5344CB8AC3E}">
        <p14:creationId xmlns:p14="http://schemas.microsoft.com/office/powerpoint/2010/main" val="2335402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2</a:t>
            </a:fld>
            <a:endParaRPr lang="nl-NL" dirty="0"/>
          </a:p>
        </p:txBody>
      </p:sp>
    </p:spTree>
    <p:extLst>
      <p:ext uri="{BB962C8B-B14F-4D97-AF65-F5344CB8AC3E}">
        <p14:creationId xmlns:p14="http://schemas.microsoft.com/office/powerpoint/2010/main" val="2584276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r>
              <a:rPr lang="en-GB" dirty="0"/>
              <a:t>Pastors appointed by conference. </a:t>
            </a:r>
          </a:p>
          <a:p>
            <a:r>
              <a:rPr lang="en-GB" dirty="0"/>
              <a:t>Congregations</a:t>
            </a:r>
            <a:r>
              <a:rPr lang="en-GB" baseline="0" dirty="0"/>
              <a:t> form together a conference, delegates of churches elect leaders among members and pastors.</a:t>
            </a:r>
          </a:p>
          <a:p>
            <a:r>
              <a:rPr lang="en-GB" baseline="0" dirty="0"/>
              <a:t>Each level works with a constituency. </a:t>
            </a:r>
          </a:p>
        </p:txBody>
      </p:sp>
      <p:sp>
        <p:nvSpPr>
          <p:cNvPr id="4" name="Tijdelijke aanduiding voor dianummer 3"/>
          <p:cNvSpPr>
            <a:spLocks noGrp="1"/>
          </p:cNvSpPr>
          <p:nvPr>
            <p:ph type="sldNum" sz="quarter" idx="10"/>
          </p:nvPr>
        </p:nvSpPr>
        <p:spPr/>
        <p:txBody>
          <a:bodyPr/>
          <a:lstStyle/>
          <a:p>
            <a:fld id="{CC2063B2-20BF-4D7F-B0AB-CEB456BB5E55}" type="slidenum">
              <a:rPr lang="nl-NL" smtClean="0"/>
              <a:t>3</a:t>
            </a:fld>
            <a:endParaRPr lang="nl-NL" dirty="0"/>
          </a:p>
        </p:txBody>
      </p:sp>
    </p:spTree>
    <p:extLst>
      <p:ext uri="{BB962C8B-B14F-4D97-AF65-F5344CB8AC3E}">
        <p14:creationId xmlns:p14="http://schemas.microsoft.com/office/powerpoint/2010/main" val="2648342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Therefore divisions are not considered as constituency-based </a:t>
            </a:r>
            <a:r>
              <a:rPr lang="en-GB" sz="1200" b="0" i="0" u="none" strike="noStrike" kern="1200" baseline="0" dirty="0">
                <a:solidFill>
                  <a:schemeClr val="tx1"/>
                </a:solidFill>
                <a:latin typeface="+mn-lt"/>
                <a:ea typeface="+mn-ea"/>
                <a:cs typeface="+mn-cs"/>
              </a:rPr>
              <a:t>organizations.</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Each unit of </a:t>
            </a:r>
            <a:r>
              <a:rPr lang="en-US" sz="1200" b="0" i="0" u="none" strike="noStrike" kern="1200" baseline="0" dirty="0">
                <a:solidFill>
                  <a:schemeClr val="tx1"/>
                </a:solidFill>
                <a:latin typeface="+mn-lt"/>
                <a:ea typeface="+mn-ea"/>
                <a:cs typeface="+mn-cs"/>
              </a:rPr>
              <a:t>organization follows a regular pattern of constituency meetings (also called “sessions”) to transact official business. These meetings are conducted within the terms of bylaws or operating policies applicable to the level and status of the organization concerned.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 executive committee, or board in the case of institutions, is entrusted, through policies or constitution and bylaws, with authority to govern between constituency meetings. However, the executive committee, or board in the case of institutions, is ultimately accountable to the constituency meeting of the organization concerned.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example, the decision as to who may/may not be a member of a local Seventh-day Adventist Church is entrusted to the members of the local church concerned; decisions as to the employment of local church pastors is entrusted to the local conference/mission; decisions regarding the ordination of ministers are entrusted to the union conference/mission; and the definition of denominational beliefs is entrusted to the General Conference in session. Thus each level of organization exercises a realm of final authority and responsibility that may have implications for other levels of organization. In a similar manner, each organization is dependent to some extent on the realm of authority exercised by other levels of organization. No church organization or entity assumes responsibility for the liabilities, debts, acts, or omissions of any other church organization simply because of its church affiliation.</a:t>
            </a:r>
            <a:endParaRPr lang="en-GB" dirty="0"/>
          </a:p>
        </p:txBody>
      </p:sp>
      <p:sp>
        <p:nvSpPr>
          <p:cNvPr id="4" name="Tijdelijke aanduiding voor dianummer 3"/>
          <p:cNvSpPr>
            <a:spLocks noGrp="1"/>
          </p:cNvSpPr>
          <p:nvPr>
            <p:ph type="sldNum" sz="quarter" idx="10"/>
          </p:nvPr>
        </p:nvSpPr>
        <p:spPr/>
        <p:txBody>
          <a:bodyPr/>
          <a:lstStyle/>
          <a:p>
            <a:fld id="{CC2063B2-20BF-4D7F-B0AB-CEB456BB5E55}" type="slidenum">
              <a:rPr lang="nl-NL" smtClean="0"/>
              <a:t>4</a:t>
            </a:fld>
            <a:endParaRPr lang="nl-NL" dirty="0"/>
          </a:p>
        </p:txBody>
      </p:sp>
    </p:spTree>
    <p:extLst>
      <p:ext uri="{BB962C8B-B14F-4D97-AF65-F5344CB8AC3E}">
        <p14:creationId xmlns:p14="http://schemas.microsoft.com/office/powerpoint/2010/main" val="3635536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Therefore divisions are not considered as constituency-based </a:t>
            </a:r>
            <a:r>
              <a:rPr lang="en-GB" sz="1200" b="0" i="0" u="none" strike="noStrike" kern="1200" baseline="0" dirty="0">
                <a:solidFill>
                  <a:schemeClr val="tx1"/>
                </a:solidFill>
                <a:latin typeface="+mn-lt"/>
                <a:ea typeface="+mn-ea"/>
                <a:cs typeface="+mn-cs"/>
              </a:rPr>
              <a:t>organizations.</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Each unit of </a:t>
            </a:r>
            <a:r>
              <a:rPr lang="en-US" sz="1200" b="0" i="0" u="none" strike="noStrike" kern="1200" baseline="0" dirty="0">
                <a:solidFill>
                  <a:schemeClr val="tx1"/>
                </a:solidFill>
                <a:latin typeface="+mn-lt"/>
                <a:ea typeface="+mn-ea"/>
                <a:cs typeface="+mn-cs"/>
              </a:rPr>
              <a:t>organization follows a regular pattern of constituency meetings (also called “sessions”) to transact official business. These meetings are conducted within the terms of bylaws or operating policies applicable to the level and status of the organization concerned.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 executive committee, or board in the case of institutions, is entrusted, through policies or constitution and bylaws, with authority to govern between constituency meetings. However, the executive committee, or board in the case of institutions, is ultimately accountable to the constituency meeting of the organization concerned.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example, the decision as to who may/may not be a member of a local Seventh-day Adventist Church is entrusted to the members of the local church concerned; decisions as to the employment of local church pastors is entrusted to the local conference/mission; decisions regarding the ordination of ministers are entrusted to the union conference/mission; and the definition of denominational beliefs is entrusted to the General Conference in session. Thus each level of organization exercises a realm of final authority and responsibility that may have implications for other levels of organization. In a similar manner, each organization is dependent to some extent on the realm of authority exercised by other levels of organization. No church organization or entity assumes responsibility for the liabilities, debts, acts, or omissions of any other church organization simply because of its church affiliation.</a:t>
            </a:r>
            <a:endParaRPr lang="en-GB" dirty="0"/>
          </a:p>
        </p:txBody>
      </p:sp>
      <p:sp>
        <p:nvSpPr>
          <p:cNvPr id="4" name="Tijdelijke aanduiding voor dianummer 3"/>
          <p:cNvSpPr>
            <a:spLocks noGrp="1"/>
          </p:cNvSpPr>
          <p:nvPr>
            <p:ph type="sldNum" sz="quarter" idx="10"/>
          </p:nvPr>
        </p:nvSpPr>
        <p:spPr/>
        <p:txBody>
          <a:bodyPr/>
          <a:lstStyle/>
          <a:p>
            <a:fld id="{CC2063B2-20BF-4D7F-B0AB-CEB456BB5E55}" type="slidenum">
              <a:rPr lang="nl-NL" smtClean="0"/>
              <a:t>5</a:t>
            </a:fld>
            <a:endParaRPr lang="nl-NL" dirty="0"/>
          </a:p>
        </p:txBody>
      </p:sp>
    </p:spTree>
    <p:extLst>
      <p:ext uri="{BB962C8B-B14F-4D97-AF65-F5344CB8AC3E}">
        <p14:creationId xmlns:p14="http://schemas.microsoft.com/office/powerpoint/2010/main" val="3123056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r>
              <a:rPr lang="nl-NL" dirty="0"/>
              <a:t>Religie</a:t>
            </a:r>
            <a:r>
              <a:rPr lang="nl-NL" baseline="0" dirty="0"/>
              <a:t> is niet naar de achtergrond verdreven in België. </a:t>
            </a:r>
          </a:p>
          <a:p>
            <a:r>
              <a:rPr lang="nl-NL" baseline="0" dirty="0"/>
              <a:t>Illustratie verteld het aantal studenten dat een les neemt in levensbeschouwelijk onderwijs/klassen. </a:t>
            </a:r>
          </a:p>
          <a:p>
            <a:endParaRPr lang="nl-NL" baseline="0" dirty="0"/>
          </a:p>
          <a:p>
            <a:r>
              <a:rPr lang="nl-NL" baseline="0" dirty="0"/>
              <a:t>Samenstelling van de complexe religieuze verhoudingen:</a:t>
            </a:r>
          </a:p>
          <a:p>
            <a:r>
              <a:rPr lang="nl-NL" baseline="0" dirty="0"/>
              <a:t>	Wij zijn door de partnerschap vertegenwoordigd in:</a:t>
            </a:r>
          </a:p>
          <a:p>
            <a:r>
              <a:rPr lang="nl-NL" baseline="0" dirty="0"/>
              <a:t>	Gevangeniswezen, Radio en Televisie commissie, Interreligieuze overleg, erkenning van voorgangers van de eredienst.</a:t>
            </a:r>
          </a:p>
        </p:txBody>
      </p:sp>
      <p:sp>
        <p:nvSpPr>
          <p:cNvPr id="4" name="Tijdelijke aanduiding voor dianummer 3"/>
          <p:cNvSpPr>
            <a:spLocks noGrp="1"/>
          </p:cNvSpPr>
          <p:nvPr>
            <p:ph type="sldNum" sz="quarter" idx="10"/>
          </p:nvPr>
        </p:nvSpPr>
        <p:spPr/>
        <p:txBody>
          <a:bodyPr/>
          <a:lstStyle/>
          <a:p>
            <a:fld id="{6B7F9B90-E991-440F-A50A-B257D2C16D6E}" type="slidenum">
              <a:rPr lang="nl-NL" smtClean="0"/>
              <a:t>6</a:t>
            </a:fld>
            <a:endParaRPr lang="nl-NL"/>
          </a:p>
        </p:txBody>
      </p:sp>
    </p:spTree>
    <p:extLst>
      <p:ext uri="{BB962C8B-B14F-4D97-AF65-F5344CB8AC3E}">
        <p14:creationId xmlns:p14="http://schemas.microsoft.com/office/powerpoint/2010/main" val="4062869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CC2063B2-20BF-4D7F-B0AB-CEB456BB5E55}" type="slidenum">
              <a:rPr lang="nl-NL" smtClean="0"/>
              <a:t>7</a:t>
            </a:fld>
            <a:endParaRPr lang="nl-NL" dirty="0"/>
          </a:p>
        </p:txBody>
      </p:sp>
    </p:spTree>
    <p:extLst>
      <p:ext uri="{BB962C8B-B14F-4D97-AF65-F5344CB8AC3E}">
        <p14:creationId xmlns:p14="http://schemas.microsoft.com/office/powerpoint/2010/main" val="431869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8</a:t>
            </a:fld>
            <a:endParaRPr lang="nl-NL" dirty="0"/>
          </a:p>
        </p:txBody>
      </p:sp>
    </p:spTree>
    <p:extLst>
      <p:ext uri="{BB962C8B-B14F-4D97-AF65-F5344CB8AC3E}">
        <p14:creationId xmlns:p14="http://schemas.microsoft.com/office/powerpoint/2010/main" val="4079111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9</a:t>
            </a:fld>
            <a:endParaRPr lang="nl-NL" dirty="0"/>
          </a:p>
        </p:txBody>
      </p:sp>
    </p:spTree>
    <p:extLst>
      <p:ext uri="{BB962C8B-B14F-4D97-AF65-F5344CB8AC3E}">
        <p14:creationId xmlns:p14="http://schemas.microsoft.com/office/powerpoint/2010/main" val="1639697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10"/>
          </p:nvPr>
        </p:nvSpPr>
        <p:spPr/>
        <p:txBody>
          <a:bodyPr/>
          <a:lstStyle/>
          <a:p>
            <a:fld id="{CC2063B2-20BF-4D7F-B0AB-CEB456BB5E55}" type="slidenum">
              <a:rPr lang="nl-NL" smtClean="0"/>
              <a:t>10</a:t>
            </a:fld>
            <a:endParaRPr lang="nl-NL" dirty="0"/>
          </a:p>
        </p:txBody>
      </p:sp>
    </p:spTree>
    <p:extLst>
      <p:ext uri="{BB962C8B-B14F-4D97-AF65-F5344CB8AC3E}">
        <p14:creationId xmlns:p14="http://schemas.microsoft.com/office/powerpoint/2010/main" val="2582094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CC2063B2-20BF-4D7F-B0AB-CEB456BB5E55}" type="slidenum">
              <a:rPr lang="nl-NL" smtClean="0"/>
              <a:t>11</a:t>
            </a:fld>
            <a:endParaRPr lang="nl-NL" dirty="0"/>
          </a:p>
        </p:txBody>
      </p:sp>
    </p:spTree>
    <p:extLst>
      <p:ext uri="{BB962C8B-B14F-4D97-AF65-F5344CB8AC3E}">
        <p14:creationId xmlns:p14="http://schemas.microsoft.com/office/powerpoint/2010/main" val="3612449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12</a:t>
            </a:fld>
            <a:endParaRPr lang="nl-NL" dirty="0"/>
          </a:p>
        </p:txBody>
      </p:sp>
    </p:spTree>
    <p:extLst>
      <p:ext uri="{BB962C8B-B14F-4D97-AF65-F5344CB8AC3E}">
        <p14:creationId xmlns:p14="http://schemas.microsoft.com/office/powerpoint/2010/main" val="1884726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13</a:t>
            </a:fld>
            <a:endParaRPr lang="nl-NL" dirty="0"/>
          </a:p>
        </p:txBody>
      </p:sp>
    </p:spTree>
    <p:extLst>
      <p:ext uri="{BB962C8B-B14F-4D97-AF65-F5344CB8AC3E}">
        <p14:creationId xmlns:p14="http://schemas.microsoft.com/office/powerpoint/2010/main" val="3850926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r>
              <a:rPr lang="en-GB" dirty="0"/>
              <a:t>Question … how to answer</a:t>
            </a:r>
            <a:r>
              <a:rPr lang="en-GB" baseline="0" dirty="0"/>
              <a:t> to letters and petitions?</a:t>
            </a:r>
          </a:p>
          <a:p>
            <a:r>
              <a:rPr lang="en-GB" baseline="0" dirty="0"/>
              <a:t>Locally but how to respond to combined union letters?</a:t>
            </a:r>
            <a:endParaRPr lang="en-GB" dirty="0"/>
          </a:p>
        </p:txBody>
      </p:sp>
      <p:sp>
        <p:nvSpPr>
          <p:cNvPr id="4" name="Tijdelijke aanduiding voor dianummer 3"/>
          <p:cNvSpPr>
            <a:spLocks noGrp="1"/>
          </p:cNvSpPr>
          <p:nvPr>
            <p:ph type="sldNum" sz="quarter" idx="10"/>
          </p:nvPr>
        </p:nvSpPr>
        <p:spPr/>
        <p:txBody>
          <a:bodyPr/>
          <a:lstStyle/>
          <a:p>
            <a:fld id="{CC2063B2-20BF-4D7F-B0AB-CEB456BB5E55}" type="slidenum">
              <a:rPr lang="nl-NL" smtClean="0"/>
              <a:t>14</a:t>
            </a:fld>
            <a:endParaRPr lang="nl-NL" dirty="0"/>
          </a:p>
        </p:txBody>
      </p:sp>
    </p:spTree>
    <p:extLst>
      <p:ext uri="{BB962C8B-B14F-4D97-AF65-F5344CB8AC3E}">
        <p14:creationId xmlns:p14="http://schemas.microsoft.com/office/powerpoint/2010/main" val="207805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r>
              <a:rPr lang="en-GB" dirty="0"/>
              <a:t>Question … how to answer</a:t>
            </a:r>
            <a:r>
              <a:rPr lang="en-GB" baseline="0" dirty="0"/>
              <a:t> to letters and petitions?</a:t>
            </a:r>
          </a:p>
          <a:p>
            <a:r>
              <a:rPr lang="en-GB" baseline="0" dirty="0"/>
              <a:t>Locally but how to respond to combined union letters?</a:t>
            </a:r>
            <a:endParaRPr lang="en-GB" dirty="0"/>
          </a:p>
        </p:txBody>
      </p:sp>
      <p:sp>
        <p:nvSpPr>
          <p:cNvPr id="4" name="Tijdelijke aanduiding voor dianummer 3"/>
          <p:cNvSpPr>
            <a:spLocks noGrp="1"/>
          </p:cNvSpPr>
          <p:nvPr>
            <p:ph type="sldNum" sz="quarter" idx="10"/>
          </p:nvPr>
        </p:nvSpPr>
        <p:spPr/>
        <p:txBody>
          <a:bodyPr/>
          <a:lstStyle/>
          <a:p>
            <a:fld id="{CC2063B2-20BF-4D7F-B0AB-CEB456BB5E55}" type="slidenum">
              <a:rPr lang="nl-NL" smtClean="0"/>
              <a:t>15</a:t>
            </a:fld>
            <a:endParaRPr lang="nl-NL" dirty="0"/>
          </a:p>
        </p:txBody>
      </p:sp>
    </p:spTree>
    <p:extLst>
      <p:ext uri="{BB962C8B-B14F-4D97-AF65-F5344CB8AC3E}">
        <p14:creationId xmlns:p14="http://schemas.microsoft.com/office/powerpoint/2010/main" val="3705472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nl-BE" sz="1200" b="0" i="0" u="none" strike="noStrike" baseline="0" dirty="0">
                <a:solidFill>
                  <a:srgbClr val="000000"/>
                </a:solidFill>
                <a:latin typeface="Noto Sans" panose="020B0502040504020204" pitchFamily="34" charset="0"/>
              </a:rPr>
              <a:t>Als je niet aanwezig kunt zijn: </a:t>
            </a:r>
          </a:p>
          <a:p>
            <a:pPr marL="0" indent="0">
              <a:buFont typeface="+mj-lt"/>
              <a:buNone/>
            </a:pPr>
            <a:r>
              <a:rPr lang="nl-BE" sz="1200" b="0" i="0" u="none" strike="noStrike" baseline="0" dirty="0">
                <a:solidFill>
                  <a:srgbClr val="000000"/>
                </a:solidFill>
                <a:latin typeface="Noto Sans" panose="020B0502040504020204" pitchFamily="34" charset="0"/>
              </a:rPr>
              <a:t>	1. Volmacht aanvragen – 1 voor de hele vergadering</a:t>
            </a:r>
          </a:p>
          <a:p>
            <a:pPr marL="0" indent="0">
              <a:buFont typeface="+mj-lt"/>
              <a:buNone/>
            </a:pPr>
            <a:r>
              <a:rPr lang="nl-BE" sz="1200" b="0" i="0" u="none" strike="noStrike" baseline="0" dirty="0">
                <a:solidFill>
                  <a:srgbClr val="000000"/>
                </a:solidFill>
                <a:latin typeface="Noto Sans" panose="020B0502040504020204" pitchFamily="34" charset="0"/>
              </a:rPr>
              <a:t>	2. Laten vervangen door </a:t>
            </a:r>
            <a:r>
              <a:rPr lang="nl-BE" sz="1200" b="0" i="0" u="none" strike="noStrike" baseline="0" dirty="0" err="1">
                <a:solidFill>
                  <a:srgbClr val="000000"/>
                </a:solidFill>
                <a:latin typeface="Noto Sans" panose="020B0502040504020204" pitchFamily="34" charset="0"/>
              </a:rPr>
              <a:t>reserver</a:t>
            </a:r>
            <a:r>
              <a:rPr lang="nl-BE" sz="1200" b="0" i="0" u="none" strike="noStrike" baseline="0" dirty="0">
                <a:solidFill>
                  <a:srgbClr val="000000"/>
                </a:solidFill>
                <a:latin typeface="Noto Sans" panose="020B0502040504020204" pitchFamily="34" charset="0"/>
              </a:rPr>
              <a:t> – permanent en aan voorwaarden</a:t>
            </a:r>
          </a:p>
          <a:p>
            <a:pPr marL="0" indent="0">
              <a:buFont typeface="+mj-lt"/>
              <a:buNone/>
            </a:pPr>
            <a:r>
              <a:rPr lang="nl-BE" sz="1200" b="0" i="0" u="none" strike="noStrike" baseline="0" dirty="0">
                <a:solidFill>
                  <a:srgbClr val="000000"/>
                </a:solidFill>
                <a:latin typeface="Noto Sans" panose="020B0502040504020204" pitchFamily="34" charset="0"/>
              </a:rPr>
              <a:t>	3. Laten vervangen door kerk – permanent en aan voorwaarden</a:t>
            </a:r>
          </a:p>
          <a:p>
            <a:pPr marL="342900" indent="-342900">
              <a:buFont typeface="+mj-lt"/>
              <a:buAutoNum type="arabicPeriod"/>
            </a:pPr>
            <a:endParaRPr lang="nl-BE" sz="1200" b="0" i="0" u="none" strike="noStrike" baseline="0" dirty="0">
              <a:solidFill>
                <a:srgbClr val="000000"/>
              </a:solidFill>
              <a:latin typeface="Noto Sans" panose="020B0502040504020204" pitchFamily="34" charset="0"/>
            </a:endParaRPr>
          </a:p>
          <a:p>
            <a:pPr marL="342900" indent="-342900">
              <a:buFont typeface="+mj-lt"/>
              <a:buAutoNum type="arabicPeriod"/>
            </a:pPr>
            <a:r>
              <a:rPr lang="nl-BE" sz="1200" b="0" i="0" u="none" strike="noStrike" baseline="0" dirty="0">
                <a:solidFill>
                  <a:srgbClr val="000000"/>
                </a:solidFill>
                <a:latin typeface="Noto Sans" panose="020B0502040504020204" pitchFamily="34" charset="0"/>
              </a:rPr>
              <a:t>Als een afgevaardigde overlijdt. </a:t>
            </a:r>
          </a:p>
          <a:p>
            <a:pPr marL="342900" indent="-342900">
              <a:buFont typeface="+mj-lt"/>
              <a:buAutoNum type="arabicPeriod"/>
            </a:pPr>
            <a:r>
              <a:rPr lang="nl-BE" sz="1200" b="0" i="0" u="none" strike="noStrike" baseline="0" dirty="0">
                <a:solidFill>
                  <a:srgbClr val="000000"/>
                </a:solidFill>
                <a:latin typeface="Noto Sans" panose="020B0502040504020204" pitchFamily="34" charset="0"/>
              </a:rPr>
              <a:t>Als een afgevaardigde zijn statuut als lid van de Kerk verliest. </a:t>
            </a:r>
          </a:p>
          <a:p>
            <a:pPr marL="342900" indent="-342900">
              <a:buFont typeface="+mj-lt"/>
              <a:buAutoNum type="arabicPeriod"/>
            </a:pPr>
            <a:r>
              <a:rPr lang="nl-BE" sz="1200" b="0" i="0" u="none" strike="noStrike" baseline="0" dirty="0">
                <a:solidFill>
                  <a:srgbClr val="000000"/>
                </a:solidFill>
                <a:latin typeface="Noto Sans" panose="020B0502040504020204" pitchFamily="34" charset="0"/>
              </a:rPr>
              <a:t>Als een afgevaardigde overgeschreven is of de overschrijvingsprocedure naar een andere gemeente loopt, of deze nu op het gebied van de BLF zal zijn of daarbuiten. </a:t>
            </a:r>
          </a:p>
          <a:p>
            <a:pPr marL="342900" indent="-342900">
              <a:buFont typeface="+mj-lt"/>
              <a:buAutoNum type="arabicPeriod"/>
            </a:pPr>
            <a:r>
              <a:rPr lang="nl-BE" sz="1200" b="0" i="0" u="none" strike="noStrike" baseline="0" dirty="0">
                <a:solidFill>
                  <a:srgbClr val="000000"/>
                </a:solidFill>
                <a:latin typeface="Noto Sans" panose="020B0502040504020204" pitchFamily="34" charset="0"/>
              </a:rPr>
              <a:t>Als een afgevaardigde onder kerkelijke tucht staat. </a:t>
            </a:r>
          </a:p>
          <a:p>
            <a:pPr marL="342900" indent="-342900">
              <a:buFont typeface="+mj-lt"/>
              <a:buAutoNum type="arabicPeriod"/>
            </a:pPr>
            <a:r>
              <a:rPr lang="nl-BE" sz="1200" b="0" i="0" u="none" strike="noStrike" baseline="0" dirty="0">
                <a:solidFill>
                  <a:srgbClr val="000000"/>
                </a:solidFill>
                <a:latin typeface="Noto Sans" panose="020B0502040504020204" pitchFamily="34" charset="0"/>
              </a:rPr>
              <a:t>Als een afgevaardigde schriftelijk zijn ontslag vraagt aan het Federatiebestuur. </a:t>
            </a:r>
          </a:p>
          <a:p>
            <a:pPr marL="342900" indent="-342900">
              <a:buFont typeface="+mj-lt"/>
              <a:buAutoNum type="arabicPeriod"/>
            </a:pPr>
            <a:r>
              <a:rPr lang="nl-BE" sz="1200" b="0" i="0" u="none" strike="noStrike" baseline="0" dirty="0">
                <a:solidFill>
                  <a:srgbClr val="000000"/>
                </a:solidFill>
                <a:latin typeface="Noto Sans" panose="020B0502040504020204" pitchFamily="34" charset="0"/>
              </a:rPr>
              <a:t>Als een afgevaardigde door de Algemene Vergadering, volgens de voorwaarden gedefinieerd door de Statuten van de Federatie, wordt uitgesloten. </a:t>
            </a:r>
          </a:p>
          <a:p>
            <a:pPr marL="342900" indent="-342900">
              <a:buFont typeface="+mj-lt"/>
              <a:buAutoNum type="arabicPeriod"/>
            </a:pPr>
            <a:r>
              <a:rPr lang="nl-BE" sz="1200" b="0" i="0" u="none" strike="noStrike" baseline="0" dirty="0">
                <a:solidFill>
                  <a:srgbClr val="000000"/>
                </a:solidFill>
                <a:latin typeface="Noto Sans" panose="020B0502040504020204" pitchFamily="34" charset="0"/>
              </a:rPr>
              <a:t>Als een afgevaardigde departementshoofd, lid van het Federatie- of Frans-Belgische Uniebestuur wordt, omdat hij dan afgevaardigde van rechtswege wordt </a:t>
            </a:r>
          </a:p>
          <a:p>
            <a:endParaRPr lang="nl-BE" dirty="0"/>
          </a:p>
        </p:txBody>
      </p:sp>
      <p:sp>
        <p:nvSpPr>
          <p:cNvPr id="4" name="Slide Number Placeholder 3"/>
          <p:cNvSpPr>
            <a:spLocks noGrp="1"/>
          </p:cNvSpPr>
          <p:nvPr>
            <p:ph type="sldNum" sz="quarter" idx="5"/>
          </p:nvPr>
        </p:nvSpPr>
        <p:spPr/>
        <p:txBody>
          <a:bodyPr/>
          <a:lstStyle/>
          <a:p>
            <a:fld id="{CC2063B2-20BF-4D7F-B0AB-CEB456BB5E55}" type="slidenum">
              <a:rPr lang="nl-NL" smtClean="0"/>
              <a:t>16</a:t>
            </a:fld>
            <a:endParaRPr lang="nl-NL" dirty="0"/>
          </a:p>
        </p:txBody>
      </p:sp>
    </p:spTree>
    <p:extLst>
      <p:ext uri="{BB962C8B-B14F-4D97-AF65-F5344CB8AC3E}">
        <p14:creationId xmlns:p14="http://schemas.microsoft.com/office/powerpoint/2010/main" val="135043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CC2063B2-20BF-4D7F-B0AB-CEB456BB5E55}" type="slidenum">
              <a:rPr lang="nl-NL" smtClean="0"/>
              <a:t>17</a:t>
            </a:fld>
            <a:endParaRPr lang="nl-NL" dirty="0"/>
          </a:p>
        </p:txBody>
      </p:sp>
    </p:spTree>
    <p:extLst>
      <p:ext uri="{BB962C8B-B14F-4D97-AF65-F5344CB8AC3E}">
        <p14:creationId xmlns:p14="http://schemas.microsoft.com/office/powerpoint/2010/main" val="1523404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18</a:t>
            </a:fld>
            <a:endParaRPr lang="nl-NL" dirty="0"/>
          </a:p>
        </p:txBody>
      </p:sp>
    </p:spTree>
    <p:extLst>
      <p:ext uri="{BB962C8B-B14F-4D97-AF65-F5344CB8AC3E}">
        <p14:creationId xmlns:p14="http://schemas.microsoft.com/office/powerpoint/2010/main" val="1073737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19</a:t>
            </a:fld>
            <a:endParaRPr lang="nl-NL" dirty="0"/>
          </a:p>
        </p:txBody>
      </p:sp>
    </p:spTree>
    <p:extLst>
      <p:ext uri="{BB962C8B-B14F-4D97-AF65-F5344CB8AC3E}">
        <p14:creationId xmlns:p14="http://schemas.microsoft.com/office/powerpoint/2010/main" val="835049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20</a:t>
            </a:fld>
            <a:endParaRPr lang="nl-NL" dirty="0"/>
          </a:p>
        </p:txBody>
      </p:sp>
    </p:spTree>
    <p:extLst>
      <p:ext uri="{BB962C8B-B14F-4D97-AF65-F5344CB8AC3E}">
        <p14:creationId xmlns:p14="http://schemas.microsoft.com/office/powerpoint/2010/main" val="37580212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21</a:t>
            </a:fld>
            <a:endParaRPr lang="nl-NL" dirty="0"/>
          </a:p>
        </p:txBody>
      </p:sp>
    </p:spTree>
    <p:extLst>
      <p:ext uri="{BB962C8B-B14F-4D97-AF65-F5344CB8AC3E}">
        <p14:creationId xmlns:p14="http://schemas.microsoft.com/office/powerpoint/2010/main" val="32028688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22</a:t>
            </a:fld>
            <a:endParaRPr lang="nl-NL" dirty="0"/>
          </a:p>
        </p:txBody>
      </p:sp>
    </p:spTree>
    <p:extLst>
      <p:ext uri="{BB962C8B-B14F-4D97-AF65-F5344CB8AC3E}">
        <p14:creationId xmlns:p14="http://schemas.microsoft.com/office/powerpoint/2010/main" val="10236150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23</a:t>
            </a:fld>
            <a:endParaRPr lang="nl-NL" dirty="0"/>
          </a:p>
        </p:txBody>
      </p:sp>
    </p:spTree>
    <p:extLst>
      <p:ext uri="{BB962C8B-B14F-4D97-AF65-F5344CB8AC3E}">
        <p14:creationId xmlns:p14="http://schemas.microsoft.com/office/powerpoint/2010/main" val="1844108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24</a:t>
            </a:fld>
            <a:endParaRPr lang="nl-NL" dirty="0"/>
          </a:p>
        </p:txBody>
      </p:sp>
    </p:spTree>
    <p:extLst>
      <p:ext uri="{BB962C8B-B14F-4D97-AF65-F5344CB8AC3E}">
        <p14:creationId xmlns:p14="http://schemas.microsoft.com/office/powerpoint/2010/main" val="19652936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CC2063B2-20BF-4D7F-B0AB-CEB456BB5E55}" type="slidenum">
              <a:rPr lang="nl-NL" smtClean="0"/>
              <a:t>25</a:t>
            </a:fld>
            <a:endParaRPr lang="nl-NL" dirty="0"/>
          </a:p>
        </p:txBody>
      </p:sp>
    </p:spTree>
    <p:extLst>
      <p:ext uri="{BB962C8B-B14F-4D97-AF65-F5344CB8AC3E}">
        <p14:creationId xmlns:p14="http://schemas.microsoft.com/office/powerpoint/2010/main" val="8045178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165225" y="1241425"/>
            <a:ext cx="4467225" cy="3349625"/>
          </a:xfrm>
        </p:spPr>
      </p:sp>
      <p:sp>
        <p:nvSpPr>
          <p:cNvPr id="3" name="Tijdelijke aanduiding voor notities 2"/>
          <p:cNvSpPr>
            <a:spLocks noGrp="1"/>
          </p:cNvSpPr>
          <p:nvPr>
            <p:ph type="body" idx="1"/>
          </p:nvPr>
        </p:nvSpPr>
        <p:spPr/>
        <p:txBody>
          <a:bodyPr/>
          <a:lstStyle/>
          <a:p>
            <a:endParaRPr lang="en-GB"/>
          </a:p>
        </p:txBody>
      </p:sp>
      <p:sp>
        <p:nvSpPr>
          <p:cNvPr id="4" name="Tijdelijke aanduiding voor dianummer 3"/>
          <p:cNvSpPr>
            <a:spLocks noGrp="1"/>
          </p:cNvSpPr>
          <p:nvPr>
            <p:ph type="sldNum" sz="quarter" idx="10"/>
          </p:nvPr>
        </p:nvSpPr>
        <p:spPr/>
        <p:txBody>
          <a:bodyPr/>
          <a:lstStyle/>
          <a:p>
            <a:fld id="{CC2063B2-20BF-4D7F-B0AB-CEB456BB5E55}" type="slidenum">
              <a:rPr lang="nl-NL" smtClean="0"/>
              <a:t>26</a:t>
            </a:fld>
            <a:endParaRPr lang="nl-NL" dirty="0"/>
          </a:p>
        </p:txBody>
      </p:sp>
    </p:spTree>
    <p:extLst>
      <p:ext uri="{BB962C8B-B14F-4D97-AF65-F5344CB8AC3E}">
        <p14:creationId xmlns:p14="http://schemas.microsoft.com/office/powerpoint/2010/main" val="1790534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4/13/2023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054334157"/>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4/13/2023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71323924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smtClean="0"/>
              <a:t>4/13/2023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742465030"/>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1160EA64-D806-43AC-9DF2-F8C432F32B4C}" type="datetimeFigureOut">
              <a:rPr lang="en-US" smtClean="0"/>
              <a:t>4/13/2023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90550967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2239" y="3143250"/>
            <a:ext cx="3288024"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smtClean="0"/>
              <a:t>4/13/2023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67164813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60EA64-D806-43AC-9DF2-F8C432F32B4C}" type="datetimeFigureOut">
              <a:rPr lang="en-US" smtClean="0"/>
              <a:t>4/13/2023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66190932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60EA64-D806-43AC-9DF2-F8C432F32B4C}" type="datetimeFigureOut">
              <a:rPr lang="en-US" smtClean="0"/>
              <a:t>4/13/2023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10476395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1160EA64-D806-43AC-9DF2-F8C432F32B4C}" type="datetimeFigureOut">
              <a:rPr lang="en-US" smtClean="0"/>
              <a:t>4/13/2023</a:t>
            </a:fld>
            <a:endParaRPr lang="en-US" dirty="0"/>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53899751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0" y="0"/>
            <a:ext cx="4576573" cy="6858000"/>
          </a:xfrm>
          <a:solidFill>
            <a:schemeClr val="bg1"/>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1160EA64-D806-43AC-9DF2-F8C432F32B4C}" type="datetimeFigureOut">
              <a:rPr lang="en-US" smtClean="0"/>
              <a:t>4/13/2023</a:t>
            </a:fld>
            <a:endParaRPr lang="en-US" dirty="0"/>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78427879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60EA64-D806-43AC-9DF2-F8C432F32B4C}" type="datetimeFigureOut">
              <a:rPr lang="en-US" smtClean="0"/>
              <a:t>4/13/2023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72948954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60EA64-D806-43AC-9DF2-F8C432F32B4C}" type="datetimeFigureOut">
              <a:rPr lang="en-US" smtClean="0"/>
              <a:t>4/13/2023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13485419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06045" y="964692"/>
            <a:ext cx="5937755"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1160EA64-D806-43AC-9DF2-F8C432F32B4C}" type="datetimeFigureOut">
              <a:rPr lang="en-US" smtClean="0"/>
              <a:t>4/13/2023</a:t>
            </a:fld>
            <a:endParaRPr lang="en-US" dirty="0"/>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smtClean="0"/>
              <a:pPr/>
              <a:t>‹#›</a:t>
            </a:fld>
            <a:endParaRPr lang="en-US" dirty="0"/>
          </a:p>
        </p:txBody>
      </p:sp>
      <p:sp>
        <p:nvSpPr>
          <p:cNvPr id="7" name="Rechthoek 6">
            <a:extLst>
              <a:ext uri="{FF2B5EF4-FFF2-40B4-BE49-F238E27FC236}">
                <a16:creationId xmlns:a16="http://schemas.microsoft.com/office/drawing/2014/main" id="{353B792D-73EA-59DC-0D02-5BC01CDA1E3A}"/>
              </a:ext>
            </a:extLst>
          </p:cNvPr>
          <p:cNvSpPr/>
          <p:nvPr userDrawn="1"/>
        </p:nvSpPr>
        <p:spPr>
          <a:xfrm>
            <a:off x="7837200" y="0"/>
            <a:ext cx="1306800" cy="6858000"/>
          </a:xfrm>
          <a:prstGeom prst="rect">
            <a:avLst/>
          </a:prstGeom>
          <a:solidFill>
            <a:srgbClr val="5C5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p>
        </p:txBody>
      </p:sp>
      <p:pic>
        <p:nvPicPr>
          <p:cNvPr id="8" name="Afbeelding 7">
            <a:extLst>
              <a:ext uri="{FF2B5EF4-FFF2-40B4-BE49-F238E27FC236}">
                <a16:creationId xmlns:a16="http://schemas.microsoft.com/office/drawing/2014/main" id="{C1F6BDFB-9633-C2AA-4617-130B90FCC703}"/>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7991549" y="5567320"/>
            <a:ext cx="990543" cy="997200"/>
          </a:xfrm>
          <a:prstGeom prst="rect">
            <a:avLst/>
          </a:prstGeom>
        </p:spPr>
      </p:pic>
    </p:spTree>
    <p:extLst>
      <p:ext uri="{BB962C8B-B14F-4D97-AF65-F5344CB8AC3E}">
        <p14:creationId xmlns:p14="http://schemas.microsoft.com/office/powerpoint/2010/main" val="54916160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ctr" defTabSz="914400" rtl="0" eaLnBrk="1" latinLnBrk="0" hangingPunct="1">
        <a:lnSpc>
          <a:spcPct val="90000"/>
        </a:lnSpc>
        <a:spcBef>
          <a:spcPct val="0"/>
        </a:spcBef>
        <a:buNone/>
        <a:defRPr sz="26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6.xml"/><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580915" y="2647308"/>
            <a:ext cx="7486706" cy="1234440"/>
          </a:xfrm>
        </p:spPr>
        <p:txBody>
          <a:bodyPr>
            <a:noAutofit/>
          </a:bodyPr>
          <a:lstStyle/>
          <a:p>
            <a:r>
              <a:rPr lang="en-GB" sz="2400" dirty="0" err="1"/>
              <a:t>Journée</a:t>
            </a:r>
            <a:r>
              <a:rPr lang="en-GB" sz="2400" dirty="0"/>
              <a:t> de formation des </a:t>
            </a:r>
            <a:r>
              <a:rPr lang="en-GB" sz="2400" dirty="0" err="1"/>
              <a:t>délégués</a:t>
            </a:r>
            <a:br>
              <a:rPr lang="en-GB" sz="2400" dirty="0"/>
            </a:br>
            <a:r>
              <a:rPr lang="en-GB" sz="2400" i="1" dirty="0" err="1"/>
              <a:t>Vormingsdag</a:t>
            </a:r>
            <a:r>
              <a:rPr lang="en-GB" sz="2400" i="1" dirty="0"/>
              <a:t> </a:t>
            </a:r>
            <a:r>
              <a:rPr lang="en-GB" sz="2400" i="1" dirty="0" err="1"/>
              <a:t>afgevaardigden</a:t>
            </a:r>
            <a:endParaRPr lang="en-GB" sz="2400" dirty="0"/>
          </a:p>
        </p:txBody>
      </p:sp>
      <p:sp>
        <p:nvSpPr>
          <p:cNvPr id="3" name="Ondertitel 2"/>
          <p:cNvSpPr>
            <a:spLocks noGrp="1"/>
          </p:cNvSpPr>
          <p:nvPr>
            <p:ph type="subTitle" idx="1"/>
          </p:nvPr>
        </p:nvSpPr>
        <p:spPr>
          <a:xfrm>
            <a:off x="125404" y="4121659"/>
            <a:ext cx="7623484" cy="929921"/>
          </a:xfrm>
        </p:spPr>
        <p:txBody>
          <a:bodyPr>
            <a:normAutofit fontScale="92500"/>
          </a:bodyPr>
          <a:lstStyle/>
          <a:p>
            <a:pPr algn="r"/>
            <a:r>
              <a:rPr lang="fr-FR" dirty="0"/>
              <a:t>Préparation des délégués pour la prochaine Assemblée Administrative</a:t>
            </a:r>
            <a:endParaRPr lang="nl-NL" i="1" dirty="0"/>
          </a:p>
          <a:p>
            <a:pPr algn="r"/>
            <a:r>
              <a:rPr lang="nl-NL" i="1" dirty="0"/>
              <a:t>Voorbereiding van de afgevaardigden voor de aankomende Administratieve Vergadering</a:t>
            </a:r>
            <a:endParaRPr lang="en-GB" i="1" dirty="0"/>
          </a:p>
        </p:txBody>
      </p:sp>
    </p:spTree>
    <p:extLst>
      <p:ext uri="{BB962C8B-B14F-4D97-AF65-F5344CB8AC3E}">
        <p14:creationId xmlns:p14="http://schemas.microsoft.com/office/powerpoint/2010/main" val="2059515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316736" y="400377"/>
            <a:ext cx="6714309" cy="1015637"/>
          </a:xfrm>
        </p:spPr>
        <p:txBody>
          <a:bodyPr>
            <a:normAutofit/>
          </a:bodyPr>
          <a:lstStyle/>
          <a:p>
            <a:r>
              <a:rPr lang="nl-BE" dirty="0"/>
              <a:t>But du jour / </a:t>
            </a:r>
            <a:r>
              <a:rPr lang="nl-BE" i="1" dirty="0"/>
              <a:t>Doel van de dag</a:t>
            </a:r>
            <a:endParaRPr lang="nl-NL" dirty="0"/>
          </a:p>
        </p:txBody>
      </p:sp>
      <p:sp>
        <p:nvSpPr>
          <p:cNvPr id="3" name="Tijdelijke aanduiding voor inhoud 2"/>
          <p:cNvSpPr>
            <a:spLocks noGrp="1"/>
          </p:cNvSpPr>
          <p:nvPr>
            <p:ph idx="1"/>
          </p:nvPr>
        </p:nvSpPr>
        <p:spPr>
          <a:xfrm>
            <a:off x="452568" y="1882860"/>
            <a:ext cx="7179983" cy="4747845"/>
          </a:xfrm>
        </p:spPr>
        <p:txBody>
          <a:bodyPr>
            <a:normAutofit/>
          </a:bodyPr>
          <a:lstStyle/>
          <a:p>
            <a:pPr marL="0" indent="0">
              <a:buNone/>
            </a:pPr>
            <a:r>
              <a:rPr lang="fr-FR" dirty="0"/>
              <a:t>Mieux </a:t>
            </a:r>
            <a:r>
              <a:rPr lang="fr-FR" dirty="0">
                <a:solidFill>
                  <a:schemeClr val="tx1">
                    <a:lumMod val="95000"/>
                    <a:lumOff val="5000"/>
                  </a:schemeClr>
                </a:solidFill>
              </a:rPr>
              <a:t>comprendre</a:t>
            </a:r>
            <a:r>
              <a:rPr lang="fr-FR" dirty="0">
                <a:solidFill>
                  <a:srgbClr val="FF0000"/>
                </a:solidFill>
              </a:rPr>
              <a:t> la structure, la complexité et la fonctionnement </a:t>
            </a:r>
            <a:r>
              <a:rPr lang="fr-FR" dirty="0"/>
              <a:t>de l’Assemblée Générale afin de mieux comprendre votre tâche comme délégué.</a:t>
            </a:r>
            <a:endParaRPr lang="nl-BE" dirty="0"/>
          </a:p>
          <a:p>
            <a:pPr marL="0" indent="0">
              <a:buNone/>
            </a:pPr>
            <a:r>
              <a:rPr lang="nl-BE" i="1" dirty="0"/>
              <a:t>Een beter begrip krijgen van de </a:t>
            </a:r>
            <a:r>
              <a:rPr lang="nl-BE" i="1" dirty="0">
                <a:solidFill>
                  <a:srgbClr val="FF0000"/>
                </a:solidFill>
              </a:rPr>
              <a:t>structuur, complexiteit</a:t>
            </a:r>
            <a:r>
              <a:rPr lang="nl-BE" i="1" dirty="0"/>
              <a:t> en de </a:t>
            </a:r>
            <a:r>
              <a:rPr lang="nl-BE" i="1" dirty="0">
                <a:solidFill>
                  <a:srgbClr val="FF0000"/>
                </a:solidFill>
              </a:rPr>
              <a:t>werking </a:t>
            </a:r>
            <a:r>
              <a:rPr lang="nl-BE" i="1" dirty="0"/>
              <a:t>van de Algemene Vergadering om zo beter uw taak als afgevaardigde te begrijpen. </a:t>
            </a:r>
          </a:p>
          <a:p>
            <a:r>
              <a:rPr lang="fr-FR" dirty="0"/>
              <a:t>Structure de notre Église / </a:t>
            </a:r>
            <a:r>
              <a:rPr lang="fr-FR" i="1" dirty="0" err="1"/>
              <a:t>Structuur</a:t>
            </a:r>
            <a:r>
              <a:rPr lang="fr-FR" i="1" dirty="0"/>
              <a:t> van onze </a:t>
            </a:r>
            <a:r>
              <a:rPr lang="fr-FR" i="1" dirty="0" err="1"/>
              <a:t>kerk</a:t>
            </a:r>
            <a:r>
              <a:rPr lang="fr-FR" i="1" dirty="0"/>
              <a:t>.</a:t>
            </a:r>
            <a:endParaRPr lang="fr-FR" dirty="0"/>
          </a:p>
          <a:p>
            <a:r>
              <a:rPr lang="fr-FR" dirty="0"/>
              <a:t>Notre Fédération dans la structure de l'</a:t>
            </a:r>
            <a:r>
              <a:rPr lang="fr-FR" dirty="0" err="1"/>
              <a:t>Etat</a:t>
            </a:r>
            <a:r>
              <a:rPr lang="fr-FR" dirty="0"/>
              <a:t> belge / </a:t>
            </a:r>
            <a:r>
              <a:rPr lang="fr-FR" i="1" dirty="0"/>
              <a:t>Onze </a:t>
            </a:r>
            <a:r>
              <a:rPr lang="fr-FR" i="1" dirty="0" err="1"/>
              <a:t>Federatie</a:t>
            </a:r>
            <a:r>
              <a:rPr lang="fr-FR" i="1" dirty="0"/>
              <a:t> in de </a:t>
            </a:r>
            <a:r>
              <a:rPr lang="fr-FR" i="1" dirty="0" err="1"/>
              <a:t>Belgische</a:t>
            </a:r>
            <a:r>
              <a:rPr lang="fr-FR" i="1" dirty="0"/>
              <a:t> </a:t>
            </a:r>
            <a:r>
              <a:rPr lang="fr-FR" i="1" dirty="0" err="1"/>
              <a:t>staatstructuur</a:t>
            </a:r>
            <a:endParaRPr lang="fr-FR" dirty="0"/>
          </a:p>
          <a:p>
            <a:r>
              <a:rPr lang="fr-FR" dirty="0"/>
              <a:t>Les documents et leur autorité dans notre Église / </a:t>
            </a:r>
            <a:r>
              <a:rPr lang="nl-BE" i="1" dirty="0"/>
              <a:t>Documenten en haar autoriteit in onze kerk</a:t>
            </a:r>
            <a:endParaRPr lang="fr-FR" dirty="0"/>
          </a:p>
          <a:p>
            <a:r>
              <a:rPr lang="fr-FR" dirty="0"/>
              <a:t>Organigramme de notre Fédération / </a:t>
            </a:r>
            <a:r>
              <a:rPr lang="nl-BE" i="1" dirty="0"/>
              <a:t>Organogram van onze Federatie</a:t>
            </a:r>
          </a:p>
          <a:p>
            <a:r>
              <a:rPr lang="fr-FR" dirty="0"/>
              <a:t>L’Assemblée Générale / De </a:t>
            </a:r>
            <a:r>
              <a:rPr lang="fr-FR" dirty="0" err="1"/>
              <a:t>Algemene</a:t>
            </a:r>
            <a:r>
              <a:rPr lang="fr-FR" dirty="0"/>
              <a:t> </a:t>
            </a:r>
            <a:r>
              <a:rPr lang="fr-FR" dirty="0" err="1"/>
              <a:t>Vergadering</a:t>
            </a:r>
            <a:endParaRPr lang="fr-FR" dirty="0"/>
          </a:p>
        </p:txBody>
      </p:sp>
    </p:spTree>
    <p:extLst>
      <p:ext uri="{BB962C8B-B14F-4D97-AF65-F5344CB8AC3E}">
        <p14:creationId xmlns:p14="http://schemas.microsoft.com/office/powerpoint/2010/main" val="4027369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03122" y="218056"/>
            <a:ext cx="5937755" cy="1188720"/>
          </a:xfrm>
        </p:spPr>
        <p:txBody>
          <a:bodyPr>
            <a:normAutofit/>
          </a:bodyPr>
          <a:lstStyle/>
          <a:p>
            <a:r>
              <a:rPr lang="en-GB" dirty="0"/>
              <a:t>Structure </a:t>
            </a:r>
            <a:r>
              <a:rPr lang="en-GB" dirty="0" err="1"/>
              <a:t>Adventiste</a:t>
            </a:r>
            <a:r>
              <a:rPr lang="en-GB" dirty="0"/>
              <a:t> / </a:t>
            </a:r>
            <a:r>
              <a:rPr lang="en-GB" i="1" dirty="0" err="1"/>
              <a:t>Adventistische</a:t>
            </a:r>
            <a:r>
              <a:rPr lang="en-GB" i="1" dirty="0"/>
              <a:t> </a:t>
            </a:r>
            <a:r>
              <a:rPr lang="en-GB" i="1" dirty="0" err="1"/>
              <a:t>structuur</a:t>
            </a:r>
            <a:endParaRPr lang="en-GB" dirty="0"/>
          </a:p>
        </p:txBody>
      </p:sp>
      <p:graphicFrame>
        <p:nvGraphicFramePr>
          <p:cNvPr id="6" name="Tijdelijke aanduiding voor inhoud 5"/>
          <p:cNvGraphicFramePr>
            <a:graphicFrameLocks noGrp="1"/>
          </p:cNvGraphicFramePr>
          <p:nvPr>
            <p:ph idx="1"/>
            <p:extLst>
              <p:ext uri="{D42A27DB-BD31-4B8C-83A1-F6EECF244321}">
                <p14:modId xmlns:p14="http://schemas.microsoft.com/office/powerpoint/2010/main" val="1367041178"/>
              </p:ext>
            </p:extLst>
          </p:nvPr>
        </p:nvGraphicFramePr>
        <p:xfrm>
          <a:off x="694860" y="1283884"/>
          <a:ext cx="6502475" cy="30876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vak 6"/>
          <p:cNvSpPr txBox="1"/>
          <p:nvPr/>
        </p:nvSpPr>
        <p:spPr>
          <a:xfrm>
            <a:off x="444276" y="4083508"/>
            <a:ext cx="7003643" cy="2308324"/>
          </a:xfrm>
          <a:prstGeom prst="rect">
            <a:avLst/>
          </a:prstGeom>
          <a:noFill/>
        </p:spPr>
        <p:txBody>
          <a:bodyPr wrap="square" rtlCol="0">
            <a:spAutoFit/>
          </a:bodyPr>
          <a:lstStyle/>
          <a:p>
            <a:r>
              <a:rPr lang="en-US" sz="1600" dirty="0"/>
              <a:t>“</a:t>
            </a:r>
            <a:r>
              <a:rPr lang="fr-FR" sz="1600" dirty="0"/>
              <a:t>L’Église définit son fonctionnement interne comme représentatif sous la forme de responsabilité exécutive et d’autorité accordées à diverses entités et institutions et à leurs assemblées électives, comités et exécutants respectifs au moyen de statuts, de règlements et de directives politiques et opérationnelles.</a:t>
            </a:r>
            <a:r>
              <a:rPr lang="en-US" sz="1600" dirty="0"/>
              <a:t>”</a:t>
            </a:r>
            <a:endParaRPr lang="en-GB" sz="1600" dirty="0"/>
          </a:p>
          <a:p>
            <a:endParaRPr lang="en-US" sz="1600" dirty="0"/>
          </a:p>
          <a:p>
            <a:r>
              <a:rPr lang="en-US" sz="1600" i="1" dirty="0"/>
              <a:t>“</a:t>
            </a:r>
            <a:r>
              <a:rPr lang="nl-NL" sz="1600" i="1" dirty="0"/>
              <a:t>De kerk definieert haar interne bestuur als vertegenwoordigend in vorm met uitvoerende verantwoordelijkheid en autoriteit toegewezen aan een verscheidenheid aan entiteiten en instellingen en hun respectievelijke kiesdistricten, raden en functionarissen door middel van statuten, regelementen en operationele beleidslijnen en richtlijnen.</a:t>
            </a:r>
            <a:r>
              <a:rPr lang="en-US" sz="1600" i="1" dirty="0"/>
              <a:t>”</a:t>
            </a:r>
            <a:endParaRPr lang="en-GB" sz="1600" dirty="0"/>
          </a:p>
        </p:txBody>
      </p:sp>
    </p:spTree>
    <p:extLst>
      <p:ext uri="{BB962C8B-B14F-4D97-AF65-F5344CB8AC3E}">
        <p14:creationId xmlns:p14="http://schemas.microsoft.com/office/powerpoint/2010/main" val="404845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24851" y="473887"/>
            <a:ext cx="7452396" cy="1288169"/>
          </a:xfrm>
        </p:spPr>
        <p:txBody>
          <a:bodyPr>
            <a:normAutofit fontScale="90000"/>
          </a:bodyPr>
          <a:lstStyle/>
          <a:p>
            <a:r>
              <a:rPr lang="en-GB" dirty="0"/>
              <a:t> </a:t>
            </a:r>
            <a:r>
              <a:rPr lang="fr-FR" dirty="0"/>
              <a:t>Quelques principes de notre structure</a:t>
            </a:r>
            <a:br>
              <a:rPr lang="fr-FR" dirty="0"/>
            </a:br>
            <a:r>
              <a:rPr lang="en-GB" i="1" dirty="0" err="1"/>
              <a:t>Enkele</a:t>
            </a:r>
            <a:r>
              <a:rPr lang="en-GB" i="1" dirty="0"/>
              <a:t> </a:t>
            </a:r>
            <a:r>
              <a:rPr lang="en-GB" i="1" dirty="0" err="1"/>
              <a:t>Principes</a:t>
            </a:r>
            <a:r>
              <a:rPr lang="en-GB" i="1" dirty="0"/>
              <a:t> van </a:t>
            </a:r>
            <a:r>
              <a:rPr lang="en-GB" i="1" dirty="0" err="1"/>
              <a:t>onze</a:t>
            </a:r>
            <a:r>
              <a:rPr lang="en-GB" i="1" dirty="0"/>
              <a:t> </a:t>
            </a:r>
            <a:r>
              <a:rPr lang="en-GB" i="1" dirty="0" err="1"/>
              <a:t>structuur</a:t>
            </a:r>
            <a:endParaRPr lang="en-GB" i="1" dirty="0"/>
          </a:p>
        </p:txBody>
      </p:sp>
      <p:sp>
        <p:nvSpPr>
          <p:cNvPr id="3" name="Tijdelijke aanduiding voor inhoud 2"/>
          <p:cNvSpPr>
            <a:spLocks noGrp="1"/>
          </p:cNvSpPr>
          <p:nvPr>
            <p:ph idx="1"/>
          </p:nvPr>
        </p:nvSpPr>
        <p:spPr>
          <a:xfrm>
            <a:off x="741971" y="2105732"/>
            <a:ext cx="6801830" cy="4504073"/>
          </a:xfrm>
        </p:spPr>
        <p:txBody>
          <a:bodyPr>
            <a:noAutofit/>
          </a:bodyPr>
          <a:lstStyle/>
          <a:p>
            <a:r>
              <a:rPr lang="fr-FR" dirty="0"/>
              <a:t>Une communauté mondiale des croyants / </a:t>
            </a:r>
            <a:r>
              <a:rPr lang="nl-NL" i="1" dirty="0"/>
              <a:t>Een wereldwijde gemeenschap van gelovigen</a:t>
            </a:r>
          </a:p>
          <a:p>
            <a:r>
              <a:rPr lang="fr-FR" dirty="0"/>
              <a:t>Chacune des unités organisationnelles a une composition définie, également appelée assemblée élective. / </a:t>
            </a:r>
            <a:r>
              <a:rPr lang="nl-NL" i="1" dirty="0"/>
              <a:t>Elk van de organisatie-eenheden heeft een gedefinieerd lidmaatschap, ook bekend als een kieskring.</a:t>
            </a:r>
          </a:p>
          <a:p>
            <a:r>
              <a:rPr lang="fr-FR" dirty="0"/>
              <a:t>Le statut organisationnel est attribué à une assemblée élective sur base d’une relation de confiance. / </a:t>
            </a:r>
            <a:r>
              <a:rPr lang="nl-NL" i="1" dirty="0"/>
              <a:t>De organisatiestatus wordt aan een kieskring toegekend als een vertrouwensrelatie.</a:t>
            </a:r>
          </a:p>
          <a:p>
            <a:r>
              <a:rPr lang="fr-FR" dirty="0"/>
              <a:t>La prise de décision repose sur des processus de groupe permettant la participation des membres.  Aux autres niveaux de l’Assemblée constituante, la participation est obtenue grâce à l'élection des délégués. / </a:t>
            </a:r>
            <a:r>
              <a:rPr lang="nl-NL" i="1" dirty="0"/>
              <a:t>Besluitvorming is gebaseerd op groepsprocessen die deelname van leden mogelijk maken. Op andere niveaus van de kieskring wordt participatie bereikt door de verkiezing van afgevaardigden.</a:t>
            </a:r>
            <a:endParaRPr lang="fr-FR" dirty="0"/>
          </a:p>
        </p:txBody>
      </p:sp>
    </p:spTree>
    <p:extLst>
      <p:ext uri="{BB962C8B-B14F-4D97-AF65-F5344CB8AC3E}">
        <p14:creationId xmlns:p14="http://schemas.microsoft.com/office/powerpoint/2010/main" val="890954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3ADC453D-7424-ED32-0EA7-FACEB1BDAFEF}"/>
              </a:ext>
            </a:extLst>
          </p:cNvPr>
          <p:cNvSpPr>
            <a:spLocks noGrp="1"/>
          </p:cNvSpPr>
          <p:nvPr>
            <p:ph type="title"/>
          </p:nvPr>
        </p:nvSpPr>
        <p:spPr>
          <a:xfrm>
            <a:off x="924851" y="473887"/>
            <a:ext cx="7452396" cy="1288169"/>
          </a:xfrm>
        </p:spPr>
        <p:txBody>
          <a:bodyPr>
            <a:normAutofit fontScale="90000"/>
          </a:bodyPr>
          <a:lstStyle/>
          <a:p>
            <a:r>
              <a:rPr lang="en-GB" dirty="0"/>
              <a:t> </a:t>
            </a:r>
            <a:r>
              <a:rPr lang="fr-FR" dirty="0"/>
              <a:t>Quelques principes de notre structure</a:t>
            </a:r>
            <a:br>
              <a:rPr lang="fr-FR" dirty="0"/>
            </a:br>
            <a:r>
              <a:rPr lang="en-GB" i="1" dirty="0" err="1"/>
              <a:t>Enkele</a:t>
            </a:r>
            <a:r>
              <a:rPr lang="en-GB" i="1" dirty="0"/>
              <a:t> </a:t>
            </a:r>
            <a:r>
              <a:rPr lang="en-GB" i="1" dirty="0" err="1"/>
              <a:t>Principes</a:t>
            </a:r>
            <a:r>
              <a:rPr lang="en-GB" i="1" dirty="0"/>
              <a:t> van </a:t>
            </a:r>
            <a:r>
              <a:rPr lang="en-GB" i="1" dirty="0" err="1"/>
              <a:t>onze</a:t>
            </a:r>
            <a:r>
              <a:rPr lang="en-GB" i="1" dirty="0"/>
              <a:t> </a:t>
            </a:r>
            <a:r>
              <a:rPr lang="en-GB" i="1" dirty="0" err="1"/>
              <a:t>structuur</a:t>
            </a:r>
            <a:endParaRPr lang="en-GB" i="1" dirty="0"/>
          </a:p>
        </p:txBody>
      </p:sp>
      <p:sp>
        <p:nvSpPr>
          <p:cNvPr id="3" name="Tijdelijke aanduiding voor inhoud 2"/>
          <p:cNvSpPr>
            <a:spLocks noGrp="1"/>
          </p:cNvSpPr>
          <p:nvPr>
            <p:ph idx="1"/>
          </p:nvPr>
        </p:nvSpPr>
        <p:spPr>
          <a:xfrm>
            <a:off x="715845" y="2131859"/>
            <a:ext cx="6918089" cy="3608170"/>
          </a:xfrm>
        </p:spPr>
        <p:txBody>
          <a:bodyPr>
            <a:normAutofit/>
          </a:bodyPr>
          <a:lstStyle/>
          <a:p>
            <a:r>
              <a:rPr lang="fr-FR" sz="2000" dirty="0"/>
              <a:t>Le plus haut niveau d'autorité dans les limites des pouvoirs conférés à chaque niveau de l'organisation confessionnelle est l‘assemblée générale. / </a:t>
            </a:r>
            <a:r>
              <a:rPr lang="nl-NL" sz="2000" i="1" dirty="0"/>
              <a:t>Het hoogste niveau van autoriteit binnen de bevoegdheden die aan elk niveau van </a:t>
            </a:r>
            <a:r>
              <a:rPr lang="nl-NL" sz="2000" i="1" dirty="0" err="1"/>
              <a:t>denominationele</a:t>
            </a:r>
            <a:r>
              <a:rPr lang="nl-NL" sz="2000" i="1" dirty="0"/>
              <a:t> organisatie zijn verleend, bevindt zich in de algemene vergadering.</a:t>
            </a:r>
            <a:endParaRPr lang="fr-FR" sz="2000" dirty="0"/>
          </a:p>
          <a:p>
            <a:r>
              <a:rPr lang="fr-FR" sz="2000" dirty="0"/>
              <a:t>Divers éléments de l'autorité et de la responsabilité organisationnelles sont répartis sur les différents niveaux de l'organisation. / </a:t>
            </a:r>
            <a:r>
              <a:rPr lang="nl-NL" sz="2000" i="1" dirty="0"/>
              <a:t>Verschillende elementen van organisatorische autoriteit en verantwoordelijkheid zijn verdeeld over de verschillende niveaus van de organisatie.</a:t>
            </a:r>
            <a:endParaRPr lang="en-GB" sz="2000" i="1" dirty="0"/>
          </a:p>
        </p:txBody>
      </p:sp>
    </p:spTree>
    <p:extLst>
      <p:ext uri="{BB962C8B-B14F-4D97-AF65-F5344CB8AC3E}">
        <p14:creationId xmlns:p14="http://schemas.microsoft.com/office/powerpoint/2010/main" val="6368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46400" y="296458"/>
            <a:ext cx="5937755" cy="1188720"/>
          </a:xfrm>
        </p:spPr>
        <p:txBody>
          <a:bodyPr>
            <a:normAutofit/>
          </a:bodyPr>
          <a:lstStyle/>
          <a:p>
            <a:r>
              <a:rPr lang="nl-NL" dirty="0" err="1"/>
              <a:t>Situation</a:t>
            </a:r>
            <a:r>
              <a:rPr lang="nl-NL" dirty="0"/>
              <a:t> EN </a:t>
            </a:r>
            <a:r>
              <a:rPr lang="nl-NL" dirty="0" err="1"/>
              <a:t>Belgique</a:t>
            </a:r>
            <a:r>
              <a:rPr lang="nl-NL" dirty="0"/>
              <a:t> / </a:t>
            </a:r>
            <a:r>
              <a:rPr lang="nl-NL" i="1" dirty="0"/>
              <a:t>Situatie België</a:t>
            </a:r>
          </a:p>
        </p:txBody>
      </p:sp>
      <p:grpSp>
        <p:nvGrpSpPr>
          <p:cNvPr id="122" name="Groep 121"/>
          <p:cNvGrpSpPr/>
          <p:nvPr/>
        </p:nvGrpSpPr>
        <p:grpSpPr>
          <a:xfrm>
            <a:off x="300271" y="2834930"/>
            <a:ext cx="7825645" cy="1164583"/>
            <a:chOff x="602376" y="2636905"/>
            <a:chExt cx="10434193" cy="1552777"/>
          </a:xfrm>
        </p:grpSpPr>
        <p:pic>
          <p:nvPicPr>
            <p:cNvPr id="5" name="Afbeelding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36552" y="3231581"/>
              <a:ext cx="1905000" cy="952500"/>
            </a:xfrm>
            <a:prstGeom prst="rect">
              <a:avLst/>
            </a:prstGeom>
            <a:effectLst>
              <a:outerShdw blurRad="50800" dist="38100" dir="2700000" algn="tl" rotWithShape="0">
                <a:prstClr val="black">
                  <a:alpha val="40000"/>
                </a:prstClr>
              </a:outerShdw>
            </a:effectLst>
          </p:spPr>
        </p:pic>
        <p:pic>
          <p:nvPicPr>
            <p:cNvPr id="10" name="Afbeelding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2376" y="3231581"/>
              <a:ext cx="1409390" cy="880869"/>
            </a:xfrm>
            <a:prstGeom prst="rect">
              <a:avLst/>
            </a:prstGeom>
            <a:effectLst>
              <a:outerShdw blurRad="50800" dist="38100" dir="2700000" algn="tl" rotWithShape="0">
                <a:prstClr val="black">
                  <a:alpha val="40000"/>
                </a:prstClr>
              </a:outerShdw>
            </a:effectLst>
          </p:spPr>
        </p:pic>
        <p:pic>
          <p:nvPicPr>
            <p:cNvPr id="12" name="Afbeelding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32781" y="3231581"/>
              <a:ext cx="2223146" cy="880869"/>
            </a:xfrm>
            <a:prstGeom prst="rect">
              <a:avLst/>
            </a:prstGeom>
            <a:effectLst>
              <a:outerShdw blurRad="50800" dist="38100" dir="2700000" algn="tl" rotWithShape="0">
                <a:prstClr val="black">
                  <a:alpha val="40000"/>
                </a:prstClr>
              </a:outerShdw>
            </a:effectLst>
          </p:spPr>
        </p:pic>
        <p:pic>
          <p:nvPicPr>
            <p:cNvPr id="13" name="Afbeelding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922177" y="3232132"/>
              <a:ext cx="976358" cy="951948"/>
            </a:xfrm>
            <a:prstGeom prst="rect">
              <a:avLst/>
            </a:prstGeom>
            <a:noFill/>
            <a:ln>
              <a:noFill/>
            </a:ln>
            <a:effectLst>
              <a:outerShdw blurRad="50800" dist="38100" dir="2700000" algn="tl" rotWithShape="0">
                <a:prstClr val="black">
                  <a:alpha val="40000"/>
                </a:prstClr>
              </a:outerShdw>
            </a:effectLst>
          </p:spPr>
        </p:pic>
        <p:pic>
          <p:nvPicPr>
            <p:cNvPr id="14" name="Afbeelding 1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179160" y="3223986"/>
              <a:ext cx="871154" cy="957484"/>
            </a:xfrm>
            <a:prstGeom prst="rect">
              <a:avLst/>
            </a:prstGeom>
            <a:effectLst>
              <a:outerShdw blurRad="50800" dist="38100" dir="2700000" algn="tl" rotWithShape="0">
                <a:prstClr val="black">
                  <a:alpha val="40000"/>
                </a:prstClr>
              </a:outerShdw>
            </a:effectLst>
          </p:spPr>
        </p:pic>
        <p:pic>
          <p:nvPicPr>
            <p:cNvPr id="15" name="Afbeelding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330939" y="3281460"/>
              <a:ext cx="583790" cy="900010"/>
            </a:xfrm>
            <a:prstGeom prst="rect">
              <a:avLst/>
            </a:prstGeom>
            <a:effectLst>
              <a:outerShdw blurRad="50800" dist="38100" dir="2700000" algn="tl" rotWithShape="0">
                <a:prstClr val="black">
                  <a:alpha val="40000"/>
                </a:prstClr>
              </a:outerShdw>
            </a:effectLst>
          </p:spPr>
        </p:pic>
        <p:pic>
          <p:nvPicPr>
            <p:cNvPr id="16" name="Afbeelding 1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195354" y="3348467"/>
              <a:ext cx="841215" cy="841215"/>
            </a:xfrm>
            <a:prstGeom prst="rect">
              <a:avLst/>
            </a:prstGeom>
            <a:effectLst>
              <a:outerShdw blurRad="50800" dist="38100" dir="2700000" algn="tl" rotWithShape="0">
                <a:prstClr val="black">
                  <a:alpha val="40000"/>
                </a:prstClr>
              </a:outerShdw>
            </a:effectLst>
          </p:spPr>
        </p:pic>
        <p:cxnSp>
          <p:nvCxnSpPr>
            <p:cNvPr id="33" name="Rechte verbindingslijn met pijl 32"/>
            <p:cNvCxnSpPr>
              <a:stCxn id="8" idx="2"/>
              <a:endCxn id="10" idx="0"/>
            </p:cNvCxnSpPr>
            <p:nvPr/>
          </p:nvCxnSpPr>
          <p:spPr>
            <a:xfrm flipH="1">
              <a:off x="1307071" y="2636905"/>
              <a:ext cx="2367543" cy="5946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Rechte verbindingslijn met pijl 34"/>
            <p:cNvCxnSpPr>
              <a:stCxn id="8" idx="2"/>
              <a:endCxn id="12" idx="0"/>
            </p:cNvCxnSpPr>
            <p:nvPr/>
          </p:nvCxnSpPr>
          <p:spPr>
            <a:xfrm flipH="1">
              <a:off x="3344354" y="2636905"/>
              <a:ext cx="330260" cy="5946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Rechte verbindingslijn met pijl 36"/>
            <p:cNvCxnSpPr>
              <a:stCxn id="8" idx="2"/>
              <a:endCxn id="5" idx="0"/>
            </p:cNvCxnSpPr>
            <p:nvPr/>
          </p:nvCxnSpPr>
          <p:spPr>
            <a:xfrm>
              <a:off x="3674614" y="2636905"/>
              <a:ext cx="2014438" cy="5946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Rechte verbindingslijn met pijl 38"/>
            <p:cNvCxnSpPr>
              <a:stCxn id="8" idx="2"/>
              <a:endCxn id="13" idx="0"/>
            </p:cNvCxnSpPr>
            <p:nvPr/>
          </p:nvCxnSpPr>
          <p:spPr>
            <a:xfrm>
              <a:off x="3674614" y="2636905"/>
              <a:ext cx="3735742" cy="5952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Rechte verbindingslijn met pijl 40"/>
            <p:cNvCxnSpPr>
              <a:stCxn id="8" idx="2"/>
              <a:endCxn id="14" idx="0"/>
            </p:cNvCxnSpPr>
            <p:nvPr/>
          </p:nvCxnSpPr>
          <p:spPr>
            <a:xfrm>
              <a:off x="3674614" y="2636905"/>
              <a:ext cx="4940123" cy="5870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Rechte verbindingslijn met pijl 42"/>
            <p:cNvCxnSpPr>
              <a:stCxn id="8" idx="2"/>
              <a:endCxn id="15" idx="0"/>
            </p:cNvCxnSpPr>
            <p:nvPr/>
          </p:nvCxnSpPr>
          <p:spPr>
            <a:xfrm>
              <a:off x="3674614" y="2636905"/>
              <a:ext cx="5948220" cy="6445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Rechte verbindingslijn met pijl 44"/>
            <p:cNvCxnSpPr>
              <a:stCxn id="8" idx="2"/>
              <a:endCxn id="16" idx="0"/>
            </p:cNvCxnSpPr>
            <p:nvPr/>
          </p:nvCxnSpPr>
          <p:spPr>
            <a:xfrm>
              <a:off x="3674614" y="2636905"/>
              <a:ext cx="6941348" cy="7115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Rechte verbindingslijn met pijl 46"/>
            <p:cNvCxnSpPr>
              <a:stCxn id="19" idx="2"/>
              <a:endCxn id="10" idx="0"/>
            </p:cNvCxnSpPr>
            <p:nvPr/>
          </p:nvCxnSpPr>
          <p:spPr>
            <a:xfrm flipH="1">
              <a:off x="1307071" y="2643159"/>
              <a:ext cx="3706985" cy="5884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Rechte verbindingslijn met pijl 48"/>
            <p:cNvCxnSpPr>
              <a:stCxn id="19" idx="2"/>
              <a:endCxn id="12" idx="0"/>
            </p:cNvCxnSpPr>
            <p:nvPr/>
          </p:nvCxnSpPr>
          <p:spPr>
            <a:xfrm flipH="1">
              <a:off x="3344354" y="2643159"/>
              <a:ext cx="1669702" cy="5884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1" name="Rechte verbindingslijn met pijl 50"/>
            <p:cNvCxnSpPr>
              <a:stCxn id="19" idx="2"/>
              <a:endCxn id="5" idx="0"/>
            </p:cNvCxnSpPr>
            <p:nvPr/>
          </p:nvCxnSpPr>
          <p:spPr>
            <a:xfrm>
              <a:off x="5014056" y="2643159"/>
              <a:ext cx="674996" cy="5884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Rechte verbindingslijn met pijl 52"/>
            <p:cNvCxnSpPr>
              <a:stCxn id="19" idx="2"/>
              <a:endCxn id="13" idx="0"/>
            </p:cNvCxnSpPr>
            <p:nvPr/>
          </p:nvCxnSpPr>
          <p:spPr>
            <a:xfrm>
              <a:off x="5014056" y="2643159"/>
              <a:ext cx="2396300" cy="5889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5" name="Rechte verbindingslijn met pijl 54"/>
            <p:cNvCxnSpPr>
              <a:stCxn id="19" idx="2"/>
              <a:endCxn id="14" idx="0"/>
            </p:cNvCxnSpPr>
            <p:nvPr/>
          </p:nvCxnSpPr>
          <p:spPr>
            <a:xfrm>
              <a:off x="5014056" y="2643159"/>
              <a:ext cx="3600681" cy="58082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7" name="Rechte verbindingslijn met pijl 56"/>
            <p:cNvCxnSpPr>
              <a:stCxn id="19" idx="2"/>
              <a:endCxn id="15" idx="0"/>
            </p:cNvCxnSpPr>
            <p:nvPr/>
          </p:nvCxnSpPr>
          <p:spPr>
            <a:xfrm>
              <a:off x="5014056" y="2643159"/>
              <a:ext cx="4608778" cy="6383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9" name="Rechte verbindingslijn met pijl 58"/>
            <p:cNvCxnSpPr>
              <a:stCxn id="19" idx="2"/>
              <a:endCxn id="16" idx="0"/>
            </p:cNvCxnSpPr>
            <p:nvPr/>
          </p:nvCxnSpPr>
          <p:spPr>
            <a:xfrm>
              <a:off x="5014056" y="2643159"/>
              <a:ext cx="5601906" cy="7053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1" name="Rechte verbindingslijn met pijl 60"/>
            <p:cNvCxnSpPr>
              <a:stCxn id="9" idx="2"/>
              <a:endCxn id="10" idx="0"/>
            </p:cNvCxnSpPr>
            <p:nvPr/>
          </p:nvCxnSpPr>
          <p:spPr>
            <a:xfrm flipH="1">
              <a:off x="1307071" y="2636905"/>
              <a:ext cx="5046426" cy="594676"/>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63" name="Rechte verbindingslijn met pijl 62"/>
            <p:cNvCxnSpPr>
              <a:stCxn id="9" idx="2"/>
              <a:endCxn id="12" idx="0"/>
            </p:cNvCxnSpPr>
            <p:nvPr/>
          </p:nvCxnSpPr>
          <p:spPr>
            <a:xfrm flipH="1">
              <a:off x="3344354" y="2636905"/>
              <a:ext cx="3009143" cy="594676"/>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65" name="Rechte verbindingslijn met pijl 64"/>
            <p:cNvCxnSpPr>
              <a:stCxn id="9" idx="2"/>
              <a:endCxn id="5" idx="0"/>
            </p:cNvCxnSpPr>
            <p:nvPr/>
          </p:nvCxnSpPr>
          <p:spPr>
            <a:xfrm flipH="1">
              <a:off x="5689052" y="2636905"/>
              <a:ext cx="664445" cy="594676"/>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67" name="Rechte verbindingslijn met pijl 66"/>
            <p:cNvCxnSpPr>
              <a:stCxn id="9" idx="2"/>
              <a:endCxn id="13" idx="0"/>
            </p:cNvCxnSpPr>
            <p:nvPr/>
          </p:nvCxnSpPr>
          <p:spPr>
            <a:xfrm>
              <a:off x="6353497" y="2636905"/>
              <a:ext cx="1056859" cy="595227"/>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69" name="Rechte verbindingslijn met pijl 68"/>
            <p:cNvCxnSpPr>
              <a:stCxn id="9" idx="2"/>
              <a:endCxn id="14" idx="0"/>
            </p:cNvCxnSpPr>
            <p:nvPr/>
          </p:nvCxnSpPr>
          <p:spPr>
            <a:xfrm>
              <a:off x="6353497" y="2636905"/>
              <a:ext cx="2261240" cy="587081"/>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71" name="Rechte verbindingslijn met pijl 70"/>
            <p:cNvCxnSpPr>
              <a:stCxn id="9" idx="2"/>
              <a:endCxn id="15" idx="0"/>
            </p:cNvCxnSpPr>
            <p:nvPr/>
          </p:nvCxnSpPr>
          <p:spPr>
            <a:xfrm>
              <a:off x="6353497" y="2636905"/>
              <a:ext cx="3269337" cy="64455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73" name="Rechte verbindingslijn met pijl 72"/>
            <p:cNvCxnSpPr>
              <a:stCxn id="9" idx="2"/>
              <a:endCxn id="16" idx="0"/>
            </p:cNvCxnSpPr>
            <p:nvPr/>
          </p:nvCxnSpPr>
          <p:spPr>
            <a:xfrm>
              <a:off x="6353497" y="2636905"/>
              <a:ext cx="4262465" cy="711562"/>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grpSp>
      <p:grpSp>
        <p:nvGrpSpPr>
          <p:cNvPr id="123" name="Groep 122"/>
          <p:cNvGrpSpPr/>
          <p:nvPr/>
        </p:nvGrpSpPr>
        <p:grpSpPr>
          <a:xfrm>
            <a:off x="2491206" y="3995311"/>
            <a:ext cx="3396665" cy="848040"/>
            <a:chOff x="3523620" y="4184081"/>
            <a:chExt cx="4528887" cy="1130720"/>
          </a:xfrm>
        </p:grpSpPr>
        <p:pic>
          <p:nvPicPr>
            <p:cNvPr id="17" name="Afbeelding 1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523620" y="4380298"/>
              <a:ext cx="2329284" cy="934503"/>
            </a:xfrm>
            <a:prstGeom prst="rect">
              <a:avLst/>
            </a:prstGeom>
            <a:effectLst>
              <a:outerShdw blurRad="50800" dist="38100" dir="2700000" algn="tl" rotWithShape="0">
                <a:prstClr val="black">
                  <a:alpha val="40000"/>
                </a:prstClr>
              </a:outerShdw>
            </a:effectLst>
          </p:spPr>
        </p:pic>
        <p:pic>
          <p:nvPicPr>
            <p:cNvPr id="18" name="Afbeelding 1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803736" y="4576515"/>
              <a:ext cx="2248771" cy="648789"/>
            </a:xfrm>
            <a:prstGeom prst="rect">
              <a:avLst/>
            </a:prstGeom>
            <a:effectLst>
              <a:outerShdw blurRad="50800" dist="38100" dir="2700000" algn="tl" rotWithShape="0">
                <a:prstClr val="black">
                  <a:alpha val="40000"/>
                </a:prstClr>
              </a:outerShdw>
            </a:effectLst>
          </p:spPr>
        </p:pic>
        <p:cxnSp>
          <p:nvCxnSpPr>
            <p:cNvPr id="75" name="Rechte verbindingslijn met pijl 74"/>
            <p:cNvCxnSpPr>
              <a:stCxn id="5" idx="2"/>
              <a:endCxn id="17" idx="0"/>
            </p:cNvCxnSpPr>
            <p:nvPr/>
          </p:nvCxnSpPr>
          <p:spPr>
            <a:xfrm flipH="1">
              <a:off x="4688262" y="4184081"/>
              <a:ext cx="1000790" cy="19621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7" name="Rechte verbindingslijn met pijl 76"/>
            <p:cNvCxnSpPr>
              <a:stCxn id="5" idx="2"/>
              <a:endCxn id="18" idx="0"/>
            </p:cNvCxnSpPr>
            <p:nvPr/>
          </p:nvCxnSpPr>
          <p:spPr>
            <a:xfrm>
              <a:off x="5689052" y="4184081"/>
              <a:ext cx="1239070" cy="39243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124" name="Groep 123"/>
          <p:cNvGrpSpPr/>
          <p:nvPr/>
        </p:nvGrpSpPr>
        <p:grpSpPr>
          <a:xfrm>
            <a:off x="140742" y="4843353"/>
            <a:ext cx="7251544" cy="689207"/>
            <a:chOff x="389673" y="5314796"/>
            <a:chExt cx="9668725" cy="918941"/>
          </a:xfrm>
        </p:grpSpPr>
        <p:sp>
          <p:nvSpPr>
            <p:cNvPr id="20" name="Tekstvak 19"/>
            <p:cNvSpPr txBox="1"/>
            <p:nvPr/>
          </p:nvSpPr>
          <p:spPr>
            <a:xfrm>
              <a:off x="389673" y="5464294"/>
              <a:ext cx="1961183" cy="400109"/>
            </a:xfrm>
            <a:prstGeom prst="rect">
              <a:avLst/>
            </a:prstGeom>
            <a:noFill/>
          </p:spPr>
          <p:txBody>
            <a:bodyPr wrap="square" rtlCol="0">
              <a:spAutoFit/>
            </a:bodyPr>
            <a:lstStyle/>
            <a:p>
              <a:r>
                <a:rPr lang="nl-NL" sz="1350" dirty="0"/>
                <a:t>Union </a:t>
              </a:r>
              <a:r>
                <a:rPr lang="nl-NL" sz="1350" dirty="0" err="1"/>
                <a:t>baptiste</a:t>
              </a:r>
              <a:endParaRPr lang="nl-NL" sz="1350" dirty="0"/>
            </a:p>
          </p:txBody>
        </p:sp>
        <p:sp>
          <p:nvSpPr>
            <p:cNvPr id="21" name="Tekstvak 20"/>
            <p:cNvSpPr txBox="1"/>
            <p:nvPr/>
          </p:nvSpPr>
          <p:spPr>
            <a:xfrm>
              <a:off x="862465" y="5833628"/>
              <a:ext cx="3576320" cy="400109"/>
            </a:xfrm>
            <a:prstGeom prst="rect">
              <a:avLst/>
            </a:prstGeom>
            <a:noFill/>
          </p:spPr>
          <p:txBody>
            <a:bodyPr wrap="square" rtlCol="0">
              <a:spAutoFit/>
            </a:bodyPr>
            <a:lstStyle/>
            <a:p>
              <a:r>
                <a:rPr lang="nl-NL" sz="1350" dirty="0" err="1"/>
                <a:t>Église</a:t>
              </a:r>
              <a:r>
                <a:rPr lang="nl-NL" sz="1350" dirty="0"/>
                <a:t> </a:t>
              </a:r>
              <a:r>
                <a:rPr lang="nl-NL" sz="1350" dirty="0" err="1"/>
                <a:t>évangélique</a:t>
              </a:r>
              <a:r>
                <a:rPr lang="nl-NL" sz="1350" dirty="0"/>
                <a:t> </a:t>
              </a:r>
              <a:r>
                <a:rPr lang="nl-NL" sz="1350" dirty="0" err="1"/>
                <a:t>luthérienne</a:t>
              </a:r>
              <a:endParaRPr lang="nl-NL" sz="1350" dirty="0"/>
            </a:p>
          </p:txBody>
        </p:sp>
        <p:sp>
          <p:nvSpPr>
            <p:cNvPr id="22" name="Tekstvak 21"/>
            <p:cNvSpPr txBox="1"/>
            <p:nvPr/>
          </p:nvSpPr>
          <p:spPr>
            <a:xfrm>
              <a:off x="2449934" y="5464294"/>
              <a:ext cx="2005993" cy="400109"/>
            </a:xfrm>
            <a:prstGeom prst="rect">
              <a:avLst/>
            </a:prstGeom>
            <a:noFill/>
          </p:spPr>
          <p:txBody>
            <a:bodyPr wrap="square" rtlCol="0">
              <a:spAutoFit/>
            </a:bodyPr>
            <a:lstStyle/>
            <a:p>
              <a:r>
                <a:rPr lang="fr-FR" sz="1350" dirty="0"/>
                <a:t>Armée du Salut</a:t>
              </a:r>
              <a:endParaRPr lang="nl-NL" sz="1350" dirty="0"/>
            </a:p>
          </p:txBody>
        </p:sp>
        <p:sp>
          <p:nvSpPr>
            <p:cNvPr id="23" name="Tekstvak 22"/>
            <p:cNvSpPr txBox="1"/>
            <p:nvPr/>
          </p:nvSpPr>
          <p:spPr>
            <a:xfrm>
              <a:off x="4148378" y="5826339"/>
              <a:ext cx="2788213" cy="400109"/>
            </a:xfrm>
            <a:prstGeom prst="rect">
              <a:avLst/>
            </a:prstGeom>
            <a:noFill/>
          </p:spPr>
          <p:txBody>
            <a:bodyPr wrap="square" rtlCol="0">
              <a:spAutoFit/>
            </a:bodyPr>
            <a:lstStyle/>
            <a:p>
              <a:r>
                <a:rPr lang="nl-NL" sz="1350" dirty="0" err="1"/>
                <a:t>Eglise</a:t>
              </a:r>
              <a:r>
                <a:rPr lang="nl-NL" sz="1350" dirty="0"/>
                <a:t> </a:t>
              </a:r>
              <a:r>
                <a:rPr lang="nl-NL" sz="1350" dirty="0" err="1"/>
                <a:t>méthodiste</a:t>
              </a:r>
              <a:r>
                <a:rPr lang="nl-NL" sz="1350" dirty="0"/>
                <a:t> libre</a:t>
              </a:r>
              <a:endParaRPr lang="fr-FR" sz="1350" dirty="0"/>
            </a:p>
          </p:txBody>
        </p:sp>
        <p:sp>
          <p:nvSpPr>
            <p:cNvPr id="24" name="Tekstvak 23"/>
            <p:cNvSpPr txBox="1"/>
            <p:nvPr/>
          </p:nvSpPr>
          <p:spPr>
            <a:xfrm>
              <a:off x="4527833" y="5463173"/>
              <a:ext cx="3651327" cy="400109"/>
            </a:xfrm>
            <a:prstGeom prst="rect">
              <a:avLst/>
            </a:prstGeom>
            <a:noFill/>
          </p:spPr>
          <p:txBody>
            <a:bodyPr wrap="square" rtlCol="0">
              <a:spAutoFit/>
            </a:bodyPr>
            <a:lstStyle/>
            <a:p>
              <a:r>
                <a:rPr lang="nl-NL" sz="1350" dirty="0" err="1"/>
                <a:t>Association</a:t>
              </a:r>
              <a:r>
                <a:rPr lang="nl-NL" sz="1350" dirty="0"/>
                <a:t> "Vie et </a:t>
              </a:r>
              <a:r>
                <a:rPr lang="nl-NL" sz="1350" dirty="0" err="1"/>
                <a:t>Lumiere</a:t>
              </a:r>
              <a:r>
                <a:rPr lang="nl-NL" sz="1350" dirty="0"/>
                <a:t>"</a:t>
              </a:r>
              <a:endParaRPr lang="fr-FR" sz="1350" dirty="0"/>
            </a:p>
          </p:txBody>
        </p:sp>
        <p:sp>
          <p:nvSpPr>
            <p:cNvPr id="25" name="Tekstvak 24"/>
            <p:cNvSpPr txBox="1"/>
            <p:nvPr/>
          </p:nvSpPr>
          <p:spPr>
            <a:xfrm>
              <a:off x="7071671" y="5833627"/>
              <a:ext cx="2986727" cy="400109"/>
            </a:xfrm>
            <a:prstGeom prst="rect">
              <a:avLst/>
            </a:prstGeom>
            <a:noFill/>
          </p:spPr>
          <p:txBody>
            <a:bodyPr wrap="square" rtlCol="0">
              <a:spAutoFit/>
            </a:bodyPr>
            <a:lstStyle/>
            <a:p>
              <a:r>
                <a:rPr lang="nl-NL" sz="1350" dirty="0" err="1"/>
                <a:t>Adventistes</a:t>
              </a:r>
              <a:r>
                <a:rPr lang="nl-NL" sz="1350" dirty="0"/>
                <a:t> du </a:t>
              </a:r>
              <a:r>
                <a:rPr lang="nl-NL" sz="1350" dirty="0" err="1"/>
                <a:t>septième</a:t>
              </a:r>
              <a:r>
                <a:rPr lang="nl-NL" sz="1350" dirty="0"/>
                <a:t> jour</a:t>
              </a:r>
              <a:endParaRPr lang="fr-FR" sz="1350" dirty="0"/>
            </a:p>
          </p:txBody>
        </p:sp>
        <p:cxnSp>
          <p:nvCxnSpPr>
            <p:cNvPr id="81" name="Rechte verbindingslijn met pijl 80"/>
            <p:cNvCxnSpPr>
              <a:stCxn id="17" idx="2"/>
            </p:cNvCxnSpPr>
            <p:nvPr/>
          </p:nvCxnSpPr>
          <p:spPr>
            <a:xfrm flipH="1">
              <a:off x="1307071" y="5314801"/>
              <a:ext cx="3381191" cy="148372"/>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83" name="Rechte verbindingslijn met pijl 82"/>
            <p:cNvCxnSpPr>
              <a:stCxn id="17" idx="2"/>
              <a:endCxn id="22" idx="0"/>
            </p:cNvCxnSpPr>
            <p:nvPr/>
          </p:nvCxnSpPr>
          <p:spPr>
            <a:xfrm flipH="1">
              <a:off x="3452932" y="5314796"/>
              <a:ext cx="1235336" cy="149498"/>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85" name="Rechte verbindingslijn met pijl 84"/>
            <p:cNvCxnSpPr>
              <a:stCxn id="17" idx="2"/>
              <a:endCxn id="24" idx="0"/>
            </p:cNvCxnSpPr>
            <p:nvPr/>
          </p:nvCxnSpPr>
          <p:spPr>
            <a:xfrm>
              <a:off x="4688268" y="5314796"/>
              <a:ext cx="1665229" cy="148377"/>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87" name="Rechte verbindingslijn met pijl 86"/>
            <p:cNvCxnSpPr>
              <a:stCxn id="17" idx="2"/>
              <a:endCxn id="25" idx="0"/>
            </p:cNvCxnSpPr>
            <p:nvPr/>
          </p:nvCxnSpPr>
          <p:spPr>
            <a:xfrm>
              <a:off x="4688268" y="5314796"/>
              <a:ext cx="3876768" cy="518831"/>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89" name="Rechte verbindingslijn met pijl 88"/>
            <p:cNvCxnSpPr>
              <a:stCxn id="17" idx="2"/>
              <a:endCxn id="21" idx="0"/>
            </p:cNvCxnSpPr>
            <p:nvPr/>
          </p:nvCxnSpPr>
          <p:spPr>
            <a:xfrm flipH="1">
              <a:off x="2650625" y="5314796"/>
              <a:ext cx="2037643" cy="518833"/>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91" name="Rechte verbindingslijn met pijl 90"/>
            <p:cNvCxnSpPr>
              <a:stCxn id="17" idx="2"/>
              <a:endCxn id="23" idx="0"/>
            </p:cNvCxnSpPr>
            <p:nvPr/>
          </p:nvCxnSpPr>
          <p:spPr>
            <a:xfrm>
              <a:off x="4688268" y="5314796"/>
              <a:ext cx="854217" cy="511543"/>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grpSp>
      <p:grpSp>
        <p:nvGrpSpPr>
          <p:cNvPr id="126" name="Groep 125"/>
          <p:cNvGrpSpPr/>
          <p:nvPr/>
        </p:nvGrpSpPr>
        <p:grpSpPr>
          <a:xfrm>
            <a:off x="2272921" y="1805386"/>
            <a:ext cx="3565241" cy="1034237"/>
            <a:chOff x="3232574" y="1264176"/>
            <a:chExt cx="4753654" cy="1378983"/>
          </a:xfrm>
        </p:grpSpPr>
        <p:cxnSp>
          <p:nvCxnSpPr>
            <p:cNvPr id="31" name="Rechte verbindingslijn met pijl 30"/>
            <p:cNvCxnSpPr>
              <a:stCxn id="7" idx="2"/>
              <a:endCxn id="9" idx="0"/>
            </p:cNvCxnSpPr>
            <p:nvPr/>
          </p:nvCxnSpPr>
          <p:spPr>
            <a:xfrm>
              <a:off x="5689051" y="1853248"/>
              <a:ext cx="664446" cy="1942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21" name="Groep 120"/>
            <p:cNvGrpSpPr/>
            <p:nvPr/>
          </p:nvGrpSpPr>
          <p:grpSpPr>
            <a:xfrm>
              <a:off x="3232574" y="1264176"/>
              <a:ext cx="4753654" cy="1378983"/>
              <a:chOff x="3232574" y="1264176"/>
              <a:chExt cx="4753654" cy="1378983"/>
            </a:xfrm>
          </p:grpSpPr>
          <p:pic>
            <p:nvPicPr>
              <p:cNvPr id="7" name="Afbeelding 6"/>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247011" y="1264176"/>
                <a:ext cx="884080" cy="589072"/>
              </a:xfrm>
              <a:prstGeom prst="rect">
                <a:avLst/>
              </a:prstGeom>
            </p:spPr>
          </p:pic>
          <p:pic>
            <p:nvPicPr>
              <p:cNvPr id="8" name="Afbeelding 7"/>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232574" y="2047832"/>
                <a:ext cx="884080" cy="589073"/>
              </a:xfrm>
              <a:prstGeom prst="rect">
                <a:avLst/>
              </a:prstGeom>
            </p:spPr>
          </p:pic>
          <p:pic>
            <p:nvPicPr>
              <p:cNvPr id="9" name="Afbeelding 8"/>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911457" y="2047518"/>
                <a:ext cx="884080" cy="589387"/>
              </a:xfrm>
              <a:prstGeom prst="rect">
                <a:avLst/>
              </a:prstGeom>
            </p:spPr>
          </p:pic>
          <p:pic>
            <p:nvPicPr>
              <p:cNvPr id="19" name="Afbeelding 18"/>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567560" y="2047832"/>
                <a:ext cx="892991" cy="595327"/>
              </a:xfrm>
              <a:prstGeom prst="rect">
                <a:avLst/>
              </a:prstGeom>
            </p:spPr>
          </p:pic>
          <p:cxnSp>
            <p:nvCxnSpPr>
              <p:cNvPr id="27" name="Rechte verbindingslijn met pijl 26"/>
              <p:cNvCxnSpPr>
                <a:stCxn id="7" idx="2"/>
                <a:endCxn id="8" idx="0"/>
              </p:cNvCxnSpPr>
              <p:nvPr/>
            </p:nvCxnSpPr>
            <p:spPr>
              <a:xfrm flipH="1">
                <a:off x="3674614" y="1853248"/>
                <a:ext cx="2014437" cy="1945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Rechte verbindingslijn met pijl 28"/>
              <p:cNvCxnSpPr>
                <a:stCxn id="7" idx="2"/>
                <a:endCxn id="19" idx="0"/>
              </p:cNvCxnSpPr>
              <p:nvPr/>
            </p:nvCxnSpPr>
            <p:spPr>
              <a:xfrm flipH="1">
                <a:off x="5014056" y="1853248"/>
                <a:ext cx="674995" cy="1945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94" name="Afbeelding 93"/>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093867" y="2013274"/>
                <a:ext cx="892361" cy="594907"/>
              </a:xfrm>
              <a:prstGeom prst="rect">
                <a:avLst/>
              </a:prstGeom>
            </p:spPr>
          </p:pic>
        </p:grpSp>
        <p:cxnSp>
          <p:nvCxnSpPr>
            <p:cNvPr id="120" name="Rechte verbindingslijn met pijl 119"/>
            <p:cNvCxnSpPr>
              <a:endCxn id="94" idx="0"/>
            </p:cNvCxnSpPr>
            <p:nvPr/>
          </p:nvCxnSpPr>
          <p:spPr>
            <a:xfrm>
              <a:off x="5689052" y="1859502"/>
              <a:ext cx="1850996" cy="1537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 name="Tekstvak 2"/>
          <p:cNvSpPr txBox="1"/>
          <p:nvPr/>
        </p:nvSpPr>
        <p:spPr>
          <a:xfrm>
            <a:off x="6636224" y="1702540"/>
            <a:ext cx="2231331" cy="92333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GB" sz="1350" dirty="0"/>
              <a:t>1921	Organisation				VZW/ASBL</a:t>
            </a:r>
          </a:p>
          <a:p>
            <a:r>
              <a:rPr lang="en-GB" sz="1350" dirty="0"/>
              <a:t>2003	</a:t>
            </a:r>
            <a:r>
              <a:rPr lang="en-GB" sz="1350" dirty="0" err="1"/>
              <a:t>Partenariat</a:t>
            </a:r>
            <a:r>
              <a:rPr lang="en-GB" sz="1350" dirty="0"/>
              <a:t> 				EPUB/VPKB</a:t>
            </a:r>
          </a:p>
        </p:txBody>
      </p:sp>
    </p:spTree>
    <p:extLst>
      <p:ext uri="{BB962C8B-B14F-4D97-AF65-F5344CB8AC3E}">
        <p14:creationId xmlns:p14="http://schemas.microsoft.com/office/powerpoint/2010/main" val="262617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fade">
                                      <p:cBhvr>
                                        <p:cTn id="7" dur="500"/>
                                        <p:tgtEl>
                                          <p:spTgt spid="1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
                                        </p:tgtEl>
                                        <p:attrNameLst>
                                          <p:attrName>style.visibility</p:attrName>
                                        </p:attrNameLst>
                                      </p:cBhvr>
                                      <p:to>
                                        <p:strVal val="visible"/>
                                      </p:to>
                                    </p:set>
                                    <p:animEffect transition="in" filter="fade">
                                      <p:cBhvr>
                                        <p:cTn id="12" dur="500"/>
                                        <p:tgtEl>
                                          <p:spTgt spid="1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fade">
                                      <p:cBhvr>
                                        <p:cTn id="17" dur="500"/>
                                        <p:tgtEl>
                                          <p:spTgt spid="1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4"/>
                                        </p:tgtEl>
                                        <p:attrNameLst>
                                          <p:attrName>style.visibility</p:attrName>
                                        </p:attrNameLst>
                                      </p:cBhvr>
                                      <p:to>
                                        <p:strVal val="visible"/>
                                      </p:to>
                                    </p:set>
                                    <p:animEffect transition="in" filter="fade">
                                      <p:cBhvr>
                                        <p:cTn id="22"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57317" y="1602599"/>
            <a:ext cx="1291295" cy="1826404"/>
          </a:xfrm>
          <a:prstGeom prst="rect">
            <a:avLst/>
          </a:prstGeom>
          <a:effectLst>
            <a:outerShdw blurRad="76200" dir="13500000" sy="23000" kx="1200000" algn="br" rotWithShape="0">
              <a:prstClr val="black">
                <a:alpha val="20000"/>
              </a:prstClr>
            </a:outerShdw>
          </a:effectLst>
        </p:spPr>
      </p:pic>
      <p:pic>
        <p:nvPicPr>
          <p:cNvPr id="6" name="Afbeelding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86891" y="2019428"/>
            <a:ext cx="1170453" cy="1420382"/>
          </a:xfrm>
          <a:prstGeom prst="rect">
            <a:avLst/>
          </a:prstGeom>
          <a:effectLst>
            <a:outerShdw blurRad="76200" dir="13500000" sy="23000" kx="1200000" algn="br" rotWithShape="0">
              <a:prstClr val="black">
                <a:alpha val="20000"/>
              </a:prstClr>
            </a:outerShdw>
          </a:effectLst>
        </p:spPr>
      </p:pic>
      <p:pic>
        <p:nvPicPr>
          <p:cNvPr id="5" name="Afbeelding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51364" y="2160710"/>
            <a:ext cx="826617" cy="1279098"/>
          </a:xfrm>
          <a:prstGeom prst="rect">
            <a:avLst/>
          </a:prstGeom>
          <a:effectLst>
            <a:outerShdw blurRad="76200" dir="13500000" sy="23000" kx="1200000" algn="br" rotWithShape="0">
              <a:prstClr val="black">
                <a:alpha val="20000"/>
              </a:prstClr>
            </a:outerShdw>
          </a:effectLst>
        </p:spPr>
      </p:pic>
      <p:sp>
        <p:nvSpPr>
          <p:cNvPr id="2" name="Titel 1"/>
          <p:cNvSpPr>
            <a:spLocks noGrp="1"/>
          </p:cNvSpPr>
          <p:nvPr>
            <p:ph type="title"/>
          </p:nvPr>
        </p:nvSpPr>
        <p:spPr>
          <a:xfrm>
            <a:off x="1466255" y="218736"/>
            <a:ext cx="5937755" cy="1188720"/>
          </a:xfrm>
        </p:spPr>
        <p:txBody>
          <a:bodyPr>
            <a:normAutofit/>
          </a:bodyPr>
          <a:lstStyle/>
          <a:p>
            <a:r>
              <a:rPr lang="nl-NL" dirty="0" err="1"/>
              <a:t>Documents</a:t>
            </a:r>
            <a:r>
              <a:rPr lang="nl-NL" dirty="0"/>
              <a:t> importants / </a:t>
            </a:r>
            <a:r>
              <a:rPr lang="en-GB" i="1" dirty="0" err="1"/>
              <a:t>Bepalende</a:t>
            </a:r>
            <a:r>
              <a:rPr lang="en-GB" i="1" dirty="0"/>
              <a:t> </a:t>
            </a:r>
            <a:r>
              <a:rPr lang="en-GB" i="1" dirty="0" err="1"/>
              <a:t>Documenten</a:t>
            </a:r>
            <a:endParaRPr lang="en-GB" i="1" dirty="0"/>
          </a:p>
        </p:txBody>
      </p:sp>
      <p:pic>
        <p:nvPicPr>
          <p:cNvPr id="4" name="Tijdelijke aanduiding voor inhoud 3"/>
          <p:cNvPicPr>
            <a:picLocks noGrp="1" noChangeAspect="1"/>
          </p:cNvPicPr>
          <p:nvPr>
            <p:ph idx="1"/>
          </p:nvPr>
        </p:nvPicPr>
        <p:blipFill>
          <a:blip r:embed="rId6" cstate="email">
            <a:extLst>
              <a:ext uri="{28A0092B-C50C-407E-A947-70E740481C1C}">
                <a14:useLocalDpi xmlns:a14="http://schemas.microsoft.com/office/drawing/2010/main"/>
              </a:ext>
            </a:extLst>
          </a:blip>
          <a:stretch>
            <a:fillRect/>
          </a:stretch>
        </p:blipFill>
        <p:spPr>
          <a:xfrm>
            <a:off x="1466255" y="2345648"/>
            <a:ext cx="826618" cy="1094162"/>
          </a:xfrm>
          <a:effectLst>
            <a:outerShdw blurRad="76200" dir="13500000" sy="23000" kx="1200000" algn="br" rotWithShape="0">
              <a:prstClr val="black">
                <a:alpha val="20000"/>
              </a:prstClr>
            </a:outerShdw>
          </a:effectLst>
        </p:spPr>
      </p:pic>
      <p:sp>
        <p:nvSpPr>
          <p:cNvPr id="8" name="Pijl-links 7"/>
          <p:cNvSpPr/>
          <p:nvPr/>
        </p:nvSpPr>
        <p:spPr>
          <a:xfrm>
            <a:off x="1455498" y="3469325"/>
            <a:ext cx="5793115" cy="18143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9" name="Tekstvak 8"/>
          <p:cNvSpPr txBox="1"/>
          <p:nvPr/>
        </p:nvSpPr>
        <p:spPr>
          <a:xfrm>
            <a:off x="268199" y="3699170"/>
            <a:ext cx="4548537" cy="2446824"/>
          </a:xfrm>
          <a:prstGeom prst="rect">
            <a:avLst/>
          </a:prstGeom>
          <a:solidFill>
            <a:schemeClr val="bg1">
              <a:lumMod val="75000"/>
            </a:schemeClr>
          </a:solidFill>
        </p:spPr>
        <p:txBody>
          <a:bodyPr wrap="square" rtlCol="0">
            <a:spAutoFit/>
          </a:bodyPr>
          <a:lstStyle/>
          <a:p>
            <a:r>
              <a:rPr lang="fr-BE" sz="1400" b="1" dirty="0"/>
              <a:t>Article 4</a:t>
            </a:r>
            <a:r>
              <a:rPr lang="fr-BE" sz="1400" dirty="0"/>
              <a:t> : Les règles de fonctionnement interne de l’Eglise adventiste sont définies dans l’ordre suivant :</a:t>
            </a:r>
            <a:endParaRPr lang="nl-NL" sz="1100" dirty="0"/>
          </a:p>
          <a:p>
            <a:pPr lvl="0"/>
            <a:r>
              <a:rPr lang="fr-BE" sz="1400" dirty="0"/>
              <a:t>1.	Par les présents statuts</a:t>
            </a:r>
            <a:endParaRPr lang="nl-NL" sz="1100" dirty="0"/>
          </a:p>
          <a:p>
            <a:pPr lvl="0"/>
            <a:r>
              <a:rPr lang="fr-BE" sz="1400" dirty="0"/>
              <a:t>2.	Par les règlements d’ordre intérieur suivants, dans l’ordre : </a:t>
            </a:r>
            <a:endParaRPr lang="nl-NL" sz="1100" dirty="0"/>
          </a:p>
          <a:p>
            <a:pPr lvl="1"/>
            <a:r>
              <a:rPr lang="fr-BE" sz="1400" dirty="0"/>
              <a:t>1.	Assemblée de Fédération : fonctionnement et procédures.</a:t>
            </a:r>
            <a:endParaRPr lang="nl-NL" sz="1100" dirty="0"/>
          </a:p>
          <a:p>
            <a:pPr lvl="1"/>
            <a:r>
              <a:rPr lang="fr-BE" sz="1400" dirty="0"/>
              <a:t>2.	Les décisions du conseil d’administration</a:t>
            </a:r>
            <a:endParaRPr lang="nl-NL" sz="1100" dirty="0"/>
          </a:p>
          <a:p>
            <a:pPr lvl="1"/>
            <a:r>
              <a:rPr lang="fr-BE" sz="1400" dirty="0"/>
              <a:t>3.	Manuel d’église</a:t>
            </a:r>
            <a:endParaRPr lang="nl-NL" sz="1100" dirty="0"/>
          </a:p>
          <a:p>
            <a:pPr lvl="1"/>
            <a:r>
              <a:rPr lang="fr-BE" sz="1400" dirty="0"/>
              <a:t>4. 	Inter-</a:t>
            </a:r>
            <a:r>
              <a:rPr lang="fr-BE" sz="1400" dirty="0" err="1"/>
              <a:t>European</a:t>
            </a:r>
            <a:r>
              <a:rPr lang="fr-BE" sz="1400" dirty="0"/>
              <a:t> Division Financial Policy</a:t>
            </a:r>
            <a:endParaRPr lang="nl-NL" sz="1100" dirty="0"/>
          </a:p>
          <a:p>
            <a:pPr lvl="1"/>
            <a:r>
              <a:rPr lang="en-GB" sz="1400" dirty="0"/>
              <a:t>5.	General Conference Working Policy</a:t>
            </a:r>
            <a:endParaRPr lang="nl-NL" sz="1100" dirty="0"/>
          </a:p>
        </p:txBody>
      </p:sp>
      <p:pic>
        <p:nvPicPr>
          <p:cNvPr id="10" name="Afbeelding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72003" y="1613252"/>
            <a:ext cx="1291295" cy="1826558"/>
          </a:xfrm>
          <a:prstGeom prst="rect">
            <a:avLst/>
          </a:prstGeom>
          <a:effectLst>
            <a:outerShdw blurRad="76200" dir="13500000" sy="23000" kx="1200000" algn="br" rotWithShape="0">
              <a:prstClr val="black">
                <a:alpha val="20000"/>
              </a:prstClr>
            </a:outerShdw>
          </a:effectLst>
        </p:spPr>
      </p:pic>
      <p:sp>
        <p:nvSpPr>
          <p:cNvPr id="11" name="Tekstvak 10">
            <a:extLst>
              <a:ext uri="{FF2B5EF4-FFF2-40B4-BE49-F238E27FC236}">
                <a16:creationId xmlns:a16="http://schemas.microsoft.com/office/drawing/2014/main" id="{603B24E0-2819-493F-B75A-654740B995A8}"/>
              </a:ext>
            </a:extLst>
          </p:cNvPr>
          <p:cNvSpPr txBox="1"/>
          <p:nvPr/>
        </p:nvSpPr>
        <p:spPr>
          <a:xfrm>
            <a:off x="4943881" y="3701071"/>
            <a:ext cx="3931920" cy="2462213"/>
          </a:xfrm>
          <a:prstGeom prst="rect">
            <a:avLst/>
          </a:prstGeom>
          <a:solidFill>
            <a:schemeClr val="bg1">
              <a:lumMod val="75000"/>
            </a:schemeClr>
          </a:solidFill>
        </p:spPr>
        <p:txBody>
          <a:bodyPr wrap="square" rtlCol="0">
            <a:spAutoFit/>
          </a:bodyPr>
          <a:lstStyle/>
          <a:p>
            <a:r>
              <a:rPr lang="nl-BE" sz="1400" b="1" dirty="0"/>
              <a:t>Artikel 4</a:t>
            </a:r>
            <a:r>
              <a:rPr lang="nl-BE" sz="1400" dirty="0"/>
              <a:t> : De interne werking van de </a:t>
            </a:r>
            <a:r>
              <a:rPr lang="nl-BE" sz="1400" dirty="0" err="1"/>
              <a:t>Adventkerk</a:t>
            </a:r>
            <a:r>
              <a:rPr lang="nl-BE" sz="1400" dirty="0"/>
              <a:t> wordt achtereenvolgens bepaald door :</a:t>
            </a:r>
            <a:endParaRPr lang="nl-NL" sz="1400" dirty="0"/>
          </a:p>
          <a:p>
            <a:pPr lvl="0"/>
            <a:r>
              <a:rPr lang="nl-BE" sz="1400" dirty="0"/>
              <a:t>1.	deze statuten; </a:t>
            </a:r>
            <a:endParaRPr lang="nl-NL" sz="1400" dirty="0"/>
          </a:p>
          <a:p>
            <a:pPr lvl="0"/>
            <a:r>
              <a:rPr lang="nl-BE" sz="1400" dirty="0"/>
              <a:t>2.	de volgende interne regels, in de volgorde van :</a:t>
            </a:r>
            <a:endParaRPr lang="nl-NL" sz="1400" dirty="0"/>
          </a:p>
          <a:p>
            <a:pPr lvl="1"/>
            <a:r>
              <a:rPr lang="nl-BE" sz="1400" dirty="0"/>
              <a:t>1.	Algemene Vergadering van de Federatie : functionering en procedures</a:t>
            </a:r>
            <a:endParaRPr lang="nl-NL" sz="1100" dirty="0"/>
          </a:p>
          <a:p>
            <a:pPr lvl="1"/>
            <a:r>
              <a:rPr lang="nl-BE" sz="1400" dirty="0"/>
              <a:t>2.	Beslissingen van de Raad van Bestuur</a:t>
            </a:r>
            <a:endParaRPr lang="nl-NL" sz="1100" dirty="0"/>
          </a:p>
          <a:p>
            <a:pPr lvl="1"/>
            <a:r>
              <a:rPr lang="nl-BE" sz="1400" dirty="0"/>
              <a:t>3.	Het Kerkelijk Handboek</a:t>
            </a:r>
            <a:endParaRPr lang="nl-NL" sz="1100" dirty="0"/>
          </a:p>
          <a:p>
            <a:pPr lvl="1"/>
            <a:r>
              <a:rPr lang="nl-BE" sz="1400" dirty="0"/>
              <a:t>4.	</a:t>
            </a:r>
            <a:r>
              <a:rPr lang="nl-BE" sz="1400" dirty="0" err="1"/>
              <a:t>Inter</a:t>
            </a:r>
            <a:r>
              <a:rPr lang="nl-BE" sz="1400" dirty="0"/>
              <a:t>-European</a:t>
            </a:r>
            <a:r>
              <a:rPr lang="nl-BE" sz="1100" dirty="0"/>
              <a:t> </a:t>
            </a:r>
            <a:r>
              <a:rPr lang="nl-BE" sz="1400" dirty="0" err="1"/>
              <a:t>Division</a:t>
            </a:r>
            <a:r>
              <a:rPr lang="nl-BE" sz="1400" dirty="0"/>
              <a:t> Financial Policy</a:t>
            </a:r>
            <a:endParaRPr lang="nl-NL" sz="1100" dirty="0"/>
          </a:p>
          <a:p>
            <a:r>
              <a:rPr lang="nl-BE" sz="1400" dirty="0"/>
              <a:t>	5.	General Conference </a:t>
            </a:r>
            <a:r>
              <a:rPr lang="nl-BE" sz="1400" dirty="0" err="1"/>
              <a:t>Working</a:t>
            </a:r>
            <a:r>
              <a:rPr lang="nl-BE" sz="1400" dirty="0"/>
              <a:t> Policy</a:t>
            </a:r>
            <a:endParaRPr lang="en-GB" sz="1400" dirty="0"/>
          </a:p>
        </p:txBody>
      </p:sp>
    </p:spTree>
    <p:extLst>
      <p:ext uri="{BB962C8B-B14F-4D97-AF65-F5344CB8AC3E}">
        <p14:creationId xmlns:p14="http://schemas.microsoft.com/office/powerpoint/2010/main" val="62367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idx="1"/>
          </p:nvPr>
        </p:nvSpPr>
        <p:spPr>
          <a:xfrm>
            <a:off x="452567" y="1575109"/>
            <a:ext cx="3202686" cy="298376"/>
          </a:xfrm>
        </p:spPr>
        <p:txBody>
          <a:bodyPr>
            <a:normAutofit fontScale="85000" lnSpcReduction="20000"/>
          </a:bodyPr>
          <a:lstStyle/>
          <a:p>
            <a:r>
              <a:rPr lang="en-GB" dirty="0" err="1"/>
              <a:t>ASBL</a:t>
            </a:r>
            <a:r>
              <a:rPr lang="en-GB" dirty="0"/>
              <a:t> / </a:t>
            </a:r>
            <a:r>
              <a:rPr lang="en-GB" dirty="0" err="1"/>
              <a:t>VZW</a:t>
            </a:r>
            <a:endParaRPr lang="en-GB" dirty="0"/>
          </a:p>
        </p:txBody>
      </p:sp>
      <p:sp>
        <p:nvSpPr>
          <p:cNvPr id="3" name="Tijdelijke aanduiding voor inhoud 2"/>
          <p:cNvSpPr>
            <a:spLocks noGrp="1"/>
          </p:cNvSpPr>
          <p:nvPr>
            <p:ph sz="half" idx="2"/>
          </p:nvPr>
        </p:nvSpPr>
        <p:spPr>
          <a:xfrm>
            <a:off x="152233" y="1924078"/>
            <a:ext cx="3503021" cy="4779780"/>
          </a:xfrm>
        </p:spPr>
        <p:txBody>
          <a:bodyPr>
            <a:normAutofit/>
          </a:bodyPr>
          <a:lstStyle/>
          <a:p>
            <a:r>
              <a:rPr lang="fr-FR" sz="1600" dirty="0"/>
              <a:t>Basée sur une assemblée élective</a:t>
            </a:r>
            <a:br>
              <a:rPr lang="fr-FR" sz="1600" dirty="0"/>
            </a:br>
            <a:r>
              <a:rPr lang="nl-NL" sz="1600" i="1" dirty="0"/>
              <a:t>Gebaseerd op een kiesdistrict</a:t>
            </a:r>
            <a:endParaRPr lang="fr-FR" sz="1600" dirty="0"/>
          </a:p>
          <a:p>
            <a:r>
              <a:rPr lang="fr-FR" sz="1600" dirty="0"/>
              <a:t>Tous les membres ont le droit de vote</a:t>
            </a:r>
            <a:br>
              <a:rPr lang="fr-FR" sz="1600" dirty="0"/>
            </a:br>
            <a:r>
              <a:rPr lang="nl-NL" sz="1600" i="1" dirty="0"/>
              <a:t>Alle leden hebben stemrecht</a:t>
            </a:r>
            <a:endParaRPr lang="fr-FR" sz="1600" i="1" dirty="0"/>
          </a:p>
          <a:p>
            <a:r>
              <a:rPr lang="fr-FR" sz="1600" dirty="0"/>
              <a:t>Les membres restent membres / nécessité</a:t>
            </a:r>
            <a:br>
              <a:rPr lang="fr-FR" sz="1600" dirty="0"/>
            </a:br>
            <a:r>
              <a:rPr lang="nl-NL" sz="1600" i="1" dirty="0"/>
              <a:t>Leden blijven leden / nodig</a:t>
            </a:r>
            <a:endParaRPr lang="fr-FR" sz="1600" i="1" dirty="0"/>
          </a:p>
          <a:p>
            <a:r>
              <a:rPr lang="fr-FR" sz="1600" dirty="0"/>
              <a:t>Vote par procuration</a:t>
            </a:r>
            <a:br>
              <a:rPr lang="fr-FR" sz="1600" dirty="0"/>
            </a:br>
            <a:r>
              <a:rPr lang="nl-NL" sz="1600" i="1" dirty="0"/>
              <a:t>Stemmen bij volmacht</a:t>
            </a:r>
            <a:endParaRPr lang="fr-FR" sz="1600" i="1" dirty="0"/>
          </a:p>
          <a:p>
            <a:r>
              <a:rPr lang="fr-FR" sz="1600" dirty="0"/>
              <a:t>Réunion annuelle (financière)</a:t>
            </a:r>
            <a:br>
              <a:rPr lang="fr-FR" sz="1600" dirty="0"/>
            </a:br>
            <a:r>
              <a:rPr lang="nl-NL" sz="1600" i="1" dirty="0"/>
              <a:t>Jaarlijkse (financiële) vergadering</a:t>
            </a:r>
            <a:endParaRPr lang="fr-FR" sz="1600" dirty="0"/>
          </a:p>
          <a:p>
            <a:r>
              <a:rPr lang="fr-FR" sz="1600" dirty="0"/>
              <a:t>Libre de choisir qui que ce soit en tant que dirigeants</a:t>
            </a:r>
            <a:br>
              <a:rPr lang="fr-FR" sz="1600" dirty="0"/>
            </a:br>
            <a:r>
              <a:rPr lang="nl-NL" sz="1600" i="1" dirty="0"/>
              <a:t>Vrij om wie dan ook te kiezen als leidinggevende functionarissen</a:t>
            </a:r>
          </a:p>
          <a:p>
            <a:endParaRPr lang="nl-NL" sz="2000" dirty="0"/>
          </a:p>
        </p:txBody>
      </p:sp>
      <p:sp>
        <p:nvSpPr>
          <p:cNvPr id="4" name="Tijdelijke aanduiding voor inhoud 3"/>
          <p:cNvSpPr>
            <a:spLocks noGrp="1"/>
          </p:cNvSpPr>
          <p:nvPr>
            <p:ph sz="quarter" idx="4"/>
          </p:nvPr>
        </p:nvSpPr>
        <p:spPr>
          <a:xfrm>
            <a:off x="3801232" y="1904431"/>
            <a:ext cx="3503021" cy="4841228"/>
          </a:xfrm>
        </p:spPr>
        <p:txBody>
          <a:bodyPr>
            <a:noAutofit/>
          </a:bodyPr>
          <a:lstStyle/>
          <a:p>
            <a:r>
              <a:rPr lang="fr-FR" sz="1600" dirty="0"/>
              <a:t>Basée sur une assemblée élective</a:t>
            </a:r>
            <a:br>
              <a:rPr lang="fr-FR" sz="1600" dirty="0"/>
            </a:br>
            <a:r>
              <a:rPr lang="nl-NL" sz="1600" i="1" dirty="0"/>
              <a:t>Gebaseerd op een kiesdistrict</a:t>
            </a:r>
            <a:endParaRPr lang="fr-FR" sz="1600" i="1" dirty="0"/>
          </a:p>
          <a:p>
            <a:r>
              <a:rPr lang="fr-FR" sz="1600" dirty="0"/>
              <a:t>Les délégués ont le droit de vote</a:t>
            </a:r>
            <a:br>
              <a:rPr lang="fr-FR" sz="1600" dirty="0"/>
            </a:br>
            <a:r>
              <a:rPr lang="nl-NL" sz="1600" i="1" dirty="0"/>
              <a:t>Afgevaardigden hebben stemrecht</a:t>
            </a:r>
            <a:endParaRPr lang="fr-FR" sz="1600" i="1" dirty="0"/>
          </a:p>
          <a:p>
            <a:r>
              <a:rPr lang="fr-FR" sz="1600" dirty="0"/>
              <a:t>Les délégués ne restent délégués </a:t>
            </a:r>
            <a:br>
              <a:rPr lang="fr-FR" sz="1600" dirty="0"/>
            </a:br>
            <a:r>
              <a:rPr lang="fr-FR" sz="1600" dirty="0"/>
              <a:t>que pendant la session.</a:t>
            </a:r>
            <a:br>
              <a:rPr lang="fr-FR" sz="1600" dirty="0"/>
            </a:br>
            <a:r>
              <a:rPr lang="nl-NL" sz="1600" i="1" dirty="0"/>
              <a:t>Gedelegeerden blijven alleen gedelegeerden tijdens de sessie.</a:t>
            </a:r>
            <a:endParaRPr lang="fr-FR" sz="1600" i="1" dirty="0"/>
          </a:p>
          <a:p>
            <a:r>
              <a:rPr lang="fr-FR" sz="1600" dirty="0"/>
              <a:t>Pas de vote par procuration</a:t>
            </a:r>
            <a:br>
              <a:rPr lang="fr-FR" sz="1600" dirty="0"/>
            </a:br>
            <a:r>
              <a:rPr lang="nl-NL" sz="1600" i="1" dirty="0"/>
              <a:t>Geen stemmen bij volmacht</a:t>
            </a:r>
            <a:endParaRPr lang="fr-FR" sz="1600" i="1" dirty="0"/>
          </a:p>
          <a:p>
            <a:r>
              <a:rPr lang="fr-FR" sz="1600" dirty="0"/>
              <a:t>Réunion quadriennale / quinquennale</a:t>
            </a:r>
            <a:br>
              <a:rPr lang="fr-FR" sz="1600" dirty="0"/>
            </a:br>
            <a:r>
              <a:rPr lang="nl-NL" sz="1600" i="1" dirty="0"/>
              <a:t>Vierjaarlijkse / vijfjaarlijkse vergadering</a:t>
            </a:r>
            <a:endParaRPr lang="fr-FR" sz="1600" i="1" dirty="0"/>
          </a:p>
          <a:p>
            <a:r>
              <a:rPr lang="fr-FR" sz="1600" dirty="0"/>
              <a:t>Choix des responsables limité </a:t>
            </a:r>
            <a:br>
              <a:rPr lang="fr-FR" sz="1600" dirty="0"/>
            </a:br>
            <a:r>
              <a:rPr lang="fr-FR" sz="1600" dirty="0"/>
              <a:t>par la réglementation de travail</a:t>
            </a:r>
            <a:br>
              <a:rPr lang="fr-FR" sz="1600" dirty="0"/>
            </a:br>
            <a:r>
              <a:rPr lang="nl-NL" sz="1600" i="1" dirty="0"/>
              <a:t>Beperkt door werkbeleid wie kan worden gekozen</a:t>
            </a:r>
            <a:endParaRPr lang="en-GB" sz="1600" i="1" dirty="0"/>
          </a:p>
        </p:txBody>
      </p:sp>
      <p:sp>
        <p:nvSpPr>
          <p:cNvPr id="5" name="Tijdelijke aanduiding voor tekst 4"/>
          <p:cNvSpPr>
            <a:spLocks noGrp="1"/>
          </p:cNvSpPr>
          <p:nvPr>
            <p:ph type="body" sz="quarter" idx="13"/>
          </p:nvPr>
        </p:nvSpPr>
        <p:spPr>
          <a:xfrm>
            <a:off x="4114137" y="1575111"/>
            <a:ext cx="3202686" cy="298376"/>
          </a:xfrm>
        </p:spPr>
        <p:txBody>
          <a:bodyPr>
            <a:normAutofit fontScale="85000" lnSpcReduction="20000"/>
          </a:bodyPr>
          <a:lstStyle/>
          <a:p>
            <a:r>
              <a:rPr lang="en-GB" dirty="0"/>
              <a:t>Fédération</a:t>
            </a:r>
          </a:p>
        </p:txBody>
      </p:sp>
      <p:sp>
        <p:nvSpPr>
          <p:cNvPr id="12" name="Titel 5">
            <a:extLst>
              <a:ext uri="{FF2B5EF4-FFF2-40B4-BE49-F238E27FC236}">
                <a16:creationId xmlns:a16="http://schemas.microsoft.com/office/drawing/2014/main" id="{D72223EE-C96F-4A25-9E12-BD38B6C73DB4}"/>
              </a:ext>
            </a:extLst>
          </p:cNvPr>
          <p:cNvSpPr>
            <a:spLocks noGrp="1"/>
          </p:cNvSpPr>
          <p:nvPr>
            <p:ph type="title"/>
          </p:nvPr>
        </p:nvSpPr>
        <p:spPr>
          <a:xfrm>
            <a:off x="1603122" y="254073"/>
            <a:ext cx="5937755" cy="1188720"/>
          </a:xfrm>
        </p:spPr>
        <p:txBody>
          <a:bodyPr>
            <a:normAutofit/>
          </a:bodyPr>
          <a:lstStyle/>
          <a:p>
            <a:r>
              <a:rPr lang="en-GB" dirty="0" err="1"/>
              <a:t>Asbl</a:t>
            </a:r>
            <a:r>
              <a:rPr lang="en-GB" dirty="0"/>
              <a:t> / </a:t>
            </a:r>
            <a:r>
              <a:rPr lang="en-GB" i="1" dirty="0"/>
              <a:t>VZW</a:t>
            </a:r>
            <a:br>
              <a:rPr lang="en-GB" i="1" dirty="0"/>
            </a:br>
            <a:r>
              <a:rPr lang="en-GB" dirty="0"/>
              <a:t>Fédération / </a:t>
            </a:r>
            <a:r>
              <a:rPr lang="en-GB" i="1" dirty="0" err="1"/>
              <a:t>Federatie</a:t>
            </a:r>
            <a:endParaRPr lang="en-GB" dirty="0"/>
          </a:p>
        </p:txBody>
      </p:sp>
      <p:sp>
        <p:nvSpPr>
          <p:cNvPr id="9" name="Tekstvak 8"/>
          <p:cNvSpPr txBox="1"/>
          <p:nvPr/>
        </p:nvSpPr>
        <p:spPr>
          <a:xfrm>
            <a:off x="7232800" y="1720436"/>
            <a:ext cx="1758971" cy="341632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GB" sz="1350" dirty="0" err="1"/>
              <a:t>Délégués</a:t>
            </a:r>
            <a:r>
              <a:rPr lang="en-GB" sz="1350" dirty="0"/>
              <a:t> </a:t>
            </a:r>
            <a:r>
              <a:rPr lang="en-GB" sz="1350" i="1" dirty="0" err="1"/>
              <a:t>Afgevaardigden</a:t>
            </a:r>
            <a:endParaRPr lang="en-GB" sz="1350" i="1" dirty="0"/>
          </a:p>
          <a:p>
            <a:pPr marL="214308" indent="-214308">
              <a:buFontTx/>
              <a:buChar char="-"/>
            </a:pPr>
            <a:r>
              <a:rPr lang="en-GB" sz="1350" dirty="0" err="1"/>
              <a:t>ExCom</a:t>
            </a:r>
            <a:endParaRPr lang="en-GB" sz="1350" dirty="0"/>
          </a:p>
          <a:p>
            <a:pPr marL="214308" indent="-214308">
              <a:buFontTx/>
              <a:buChar char="-"/>
            </a:pPr>
            <a:r>
              <a:rPr lang="en-GB" sz="1350" dirty="0" err="1"/>
              <a:t>Départements</a:t>
            </a:r>
            <a:br>
              <a:rPr lang="en-GB" sz="1350" dirty="0"/>
            </a:br>
            <a:r>
              <a:rPr lang="en-GB" sz="1350" dirty="0" err="1"/>
              <a:t>Departementen</a:t>
            </a:r>
            <a:endParaRPr lang="en-GB" sz="1350" dirty="0"/>
          </a:p>
          <a:p>
            <a:pPr marL="214308" indent="-214308">
              <a:buFontTx/>
              <a:buChar char="-"/>
            </a:pPr>
            <a:r>
              <a:rPr lang="en-GB" sz="1350" dirty="0" err="1"/>
              <a:t>Employés</a:t>
            </a:r>
            <a:br>
              <a:rPr lang="en-GB" sz="1350" dirty="0"/>
            </a:br>
            <a:r>
              <a:rPr lang="en-GB" sz="1350" dirty="0" err="1"/>
              <a:t>Werknemers</a:t>
            </a:r>
            <a:endParaRPr lang="en-GB" sz="1350" dirty="0"/>
          </a:p>
          <a:p>
            <a:pPr marL="214308" indent="-214308">
              <a:buFontTx/>
              <a:buChar char="-"/>
            </a:pPr>
            <a:r>
              <a:rPr lang="en-GB" sz="1350" dirty="0"/>
              <a:t>Colporteurs</a:t>
            </a:r>
            <a:br>
              <a:rPr lang="en-GB" sz="1350" dirty="0"/>
            </a:br>
            <a:r>
              <a:rPr lang="en-GB" sz="1350" dirty="0" err="1"/>
              <a:t>Représ</a:t>
            </a:r>
            <a:r>
              <a:rPr lang="en-GB" sz="1350" dirty="0"/>
              <a:t>. </a:t>
            </a:r>
            <a:r>
              <a:rPr lang="en-GB" sz="1350" dirty="0" err="1"/>
              <a:t>Évang</a:t>
            </a:r>
            <a:r>
              <a:rPr lang="en-GB" sz="1350" dirty="0"/>
              <a:t>.</a:t>
            </a:r>
          </a:p>
          <a:p>
            <a:pPr marL="214308" indent="-214308">
              <a:buFontTx/>
              <a:buChar char="-"/>
            </a:pPr>
            <a:r>
              <a:rPr lang="en-GB" sz="1350" dirty="0"/>
              <a:t>ExCom Union/</a:t>
            </a:r>
            <a:r>
              <a:rPr lang="en-GB" sz="1350" dirty="0" err="1"/>
              <a:t>Unie</a:t>
            </a:r>
            <a:endParaRPr lang="en-GB" sz="1350" dirty="0"/>
          </a:p>
          <a:p>
            <a:pPr marL="214308" indent="-214308">
              <a:buFontTx/>
              <a:buChar char="-"/>
            </a:pPr>
            <a:r>
              <a:rPr lang="en-GB" sz="1350" dirty="0"/>
              <a:t>EUD (10%)</a:t>
            </a:r>
          </a:p>
          <a:p>
            <a:pPr marL="214308" indent="-214308">
              <a:buFontTx/>
              <a:buChar char="-"/>
            </a:pPr>
            <a:endParaRPr lang="en-GB" sz="1350" dirty="0"/>
          </a:p>
          <a:p>
            <a:pPr marL="214308" indent="-214308">
              <a:buFontTx/>
              <a:buChar char="-"/>
            </a:pPr>
            <a:r>
              <a:rPr lang="en-GB" sz="1350" dirty="0"/>
              <a:t>1 par </a:t>
            </a:r>
            <a:r>
              <a:rPr lang="en-GB" sz="1350" dirty="0" err="1"/>
              <a:t>église</a:t>
            </a:r>
            <a:r>
              <a:rPr lang="en-GB" sz="1350" dirty="0"/>
              <a:t> / </a:t>
            </a:r>
            <a:r>
              <a:rPr lang="en-GB" sz="1350" i="1" dirty="0" err="1"/>
              <a:t>kerk</a:t>
            </a:r>
            <a:endParaRPr lang="en-GB" sz="1350" i="1" dirty="0"/>
          </a:p>
          <a:p>
            <a:pPr marL="214308" indent="-214308">
              <a:buFontTx/>
              <a:buChar char="-"/>
            </a:pPr>
            <a:r>
              <a:rPr lang="en-GB" sz="1350" dirty="0"/>
              <a:t>1 par 25 members / </a:t>
            </a:r>
            <a:r>
              <a:rPr lang="en-GB" sz="1350" i="1" dirty="0" err="1"/>
              <a:t>leden</a:t>
            </a:r>
            <a:endParaRPr lang="en-GB" sz="1350" i="1" dirty="0"/>
          </a:p>
        </p:txBody>
      </p:sp>
    </p:spTree>
    <p:extLst>
      <p:ext uri="{BB962C8B-B14F-4D97-AF65-F5344CB8AC3E}">
        <p14:creationId xmlns:p14="http://schemas.microsoft.com/office/powerpoint/2010/main" val="337943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1603122" y="318208"/>
            <a:ext cx="5937755" cy="1188720"/>
          </a:xfrm>
        </p:spPr>
        <p:txBody>
          <a:bodyPr>
            <a:normAutofit/>
          </a:bodyPr>
          <a:lstStyle/>
          <a:p>
            <a:r>
              <a:rPr lang="en-GB" dirty="0" err="1"/>
              <a:t>Asbl</a:t>
            </a:r>
            <a:r>
              <a:rPr lang="en-GB" dirty="0"/>
              <a:t> / </a:t>
            </a:r>
            <a:r>
              <a:rPr lang="en-GB" i="1" dirty="0"/>
              <a:t>VZW</a:t>
            </a:r>
            <a:r>
              <a:rPr lang="en-GB" dirty="0"/>
              <a:t> </a:t>
            </a:r>
            <a:br>
              <a:rPr lang="en-GB" dirty="0"/>
            </a:br>
            <a:r>
              <a:rPr lang="en-GB" dirty="0"/>
              <a:t>Fédération / </a:t>
            </a:r>
            <a:r>
              <a:rPr lang="en-GB" i="1" dirty="0" err="1"/>
              <a:t>Federatie</a:t>
            </a:r>
            <a:endParaRPr lang="en-GB" dirty="0"/>
          </a:p>
        </p:txBody>
      </p:sp>
      <p:sp>
        <p:nvSpPr>
          <p:cNvPr id="7" name="Tekstvak 6"/>
          <p:cNvSpPr txBox="1"/>
          <p:nvPr/>
        </p:nvSpPr>
        <p:spPr>
          <a:xfrm>
            <a:off x="375448" y="2080080"/>
            <a:ext cx="6668123" cy="2000548"/>
          </a:xfrm>
          <a:prstGeom prst="rect">
            <a:avLst/>
          </a:prstGeom>
          <a:noFill/>
        </p:spPr>
        <p:txBody>
          <a:bodyPr wrap="square" rtlCol="0">
            <a:spAutoFit/>
          </a:bodyPr>
          <a:lstStyle/>
          <a:p>
            <a:r>
              <a:rPr lang="fr-FR" sz="2000" dirty="0"/>
              <a:t>Les délégués sont les membres de l'association. Ils restent délégués / membres pour la durée du mandat (4 ans). Ils ne sont remplacés qu’à la fin du mandat, par vote du conseil d’administration. Les nouveaux délégués sont choisis sur la base du nombre de membres dans leur communauté au 31 décembre de l'année précédente.</a:t>
            </a:r>
          </a:p>
        </p:txBody>
      </p:sp>
      <p:sp>
        <p:nvSpPr>
          <p:cNvPr id="17" name="Tekstvak 16">
            <a:extLst>
              <a:ext uri="{FF2B5EF4-FFF2-40B4-BE49-F238E27FC236}">
                <a16:creationId xmlns:a16="http://schemas.microsoft.com/office/drawing/2014/main" id="{5FB9A2D1-19EE-4DB2-8AA5-0A3AC5BDE9C1}"/>
              </a:ext>
            </a:extLst>
          </p:cNvPr>
          <p:cNvSpPr txBox="1"/>
          <p:nvPr/>
        </p:nvSpPr>
        <p:spPr>
          <a:xfrm>
            <a:off x="375448" y="4255179"/>
            <a:ext cx="6668123" cy="1938992"/>
          </a:xfrm>
          <a:prstGeom prst="rect">
            <a:avLst/>
          </a:prstGeom>
          <a:noFill/>
        </p:spPr>
        <p:txBody>
          <a:bodyPr wrap="square" rtlCol="0">
            <a:spAutoFit/>
          </a:bodyPr>
          <a:lstStyle/>
          <a:p>
            <a:r>
              <a:rPr lang="nl-NL" sz="2000" i="1" dirty="0"/>
              <a:t>Afgevaardigden zijn de leden van de vereniging. Ze blijven gedelegeerden / leden voor de duur van het mandaat (4 jaar). Ze worden pas aan het einde van het mandaat gewijzigd, door stemming van het bestuur. Nieuwe afgevaardigden worden bepaald op basis van het aantal leden in de gemeente op 31 december vorig jaar.</a:t>
            </a:r>
            <a:endParaRPr lang="en-GB" sz="2000" i="1" dirty="0"/>
          </a:p>
        </p:txBody>
      </p:sp>
      <p:sp>
        <p:nvSpPr>
          <p:cNvPr id="8" name="Tekstvak 8"/>
          <p:cNvSpPr txBox="1"/>
          <p:nvPr/>
        </p:nvSpPr>
        <p:spPr>
          <a:xfrm>
            <a:off x="7232800" y="1720436"/>
            <a:ext cx="1758971" cy="341632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GB" sz="1350" dirty="0" err="1"/>
              <a:t>Délégués</a:t>
            </a:r>
            <a:r>
              <a:rPr lang="en-GB" sz="1350" dirty="0"/>
              <a:t> </a:t>
            </a:r>
            <a:r>
              <a:rPr lang="en-GB" sz="1350" i="1" dirty="0" err="1"/>
              <a:t>Afgevaardigden</a:t>
            </a:r>
            <a:endParaRPr lang="en-GB" sz="1350" i="1" dirty="0"/>
          </a:p>
          <a:p>
            <a:pPr marL="214308" indent="-214308">
              <a:buFontTx/>
              <a:buChar char="-"/>
            </a:pPr>
            <a:r>
              <a:rPr lang="en-GB" sz="1350" dirty="0" err="1"/>
              <a:t>ExCom</a:t>
            </a:r>
            <a:endParaRPr lang="en-GB" sz="1350" dirty="0"/>
          </a:p>
          <a:p>
            <a:pPr marL="214308" indent="-214308">
              <a:buFontTx/>
              <a:buChar char="-"/>
            </a:pPr>
            <a:r>
              <a:rPr lang="en-GB" sz="1350" dirty="0" err="1"/>
              <a:t>Départements</a:t>
            </a:r>
            <a:br>
              <a:rPr lang="en-GB" sz="1350" dirty="0"/>
            </a:br>
            <a:r>
              <a:rPr lang="en-GB" sz="1350" dirty="0" err="1"/>
              <a:t>Departementen</a:t>
            </a:r>
            <a:endParaRPr lang="en-GB" sz="1350" dirty="0"/>
          </a:p>
          <a:p>
            <a:pPr marL="214308" indent="-214308">
              <a:buFontTx/>
              <a:buChar char="-"/>
            </a:pPr>
            <a:r>
              <a:rPr lang="en-GB" sz="1350" dirty="0" err="1"/>
              <a:t>Employés</a:t>
            </a:r>
            <a:br>
              <a:rPr lang="en-GB" sz="1350" dirty="0"/>
            </a:br>
            <a:r>
              <a:rPr lang="en-GB" sz="1350" dirty="0" err="1"/>
              <a:t>Werknemers</a:t>
            </a:r>
            <a:endParaRPr lang="en-GB" sz="1350" dirty="0"/>
          </a:p>
          <a:p>
            <a:pPr marL="214308" indent="-214308">
              <a:buFontTx/>
              <a:buChar char="-"/>
            </a:pPr>
            <a:r>
              <a:rPr lang="en-GB" sz="1350" dirty="0"/>
              <a:t>Colporteurs</a:t>
            </a:r>
            <a:br>
              <a:rPr lang="en-GB" sz="1350" dirty="0"/>
            </a:br>
            <a:r>
              <a:rPr lang="en-GB" sz="1350" dirty="0" err="1"/>
              <a:t>Représ</a:t>
            </a:r>
            <a:r>
              <a:rPr lang="en-GB" sz="1350" dirty="0"/>
              <a:t>. </a:t>
            </a:r>
            <a:r>
              <a:rPr lang="en-GB" sz="1350" dirty="0" err="1"/>
              <a:t>Évang</a:t>
            </a:r>
            <a:r>
              <a:rPr lang="en-GB" sz="1350" dirty="0"/>
              <a:t>.</a:t>
            </a:r>
          </a:p>
          <a:p>
            <a:pPr marL="214308" indent="-214308">
              <a:buFontTx/>
              <a:buChar char="-"/>
            </a:pPr>
            <a:r>
              <a:rPr lang="en-GB" sz="1350" dirty="0"/>
              <a:t>ExCom Union/</a:t>
            </a:r>
            <a:r>
              <a:rPr lang="en-GB" sz="1350" dirty="0" err="1"/>
              <a:t>Unie</a:t>
            </a:r>
            <a:endParaRPr lang="en-GB" sz="1350" dirty="0"/>
          </a:p>
          <a:p>
            <a:pPr marL="214308" indent="-214308">
              <a:buFontTx/>
              <a:buChar char="-"/>
            </a:pPr>
            <a:r>
              <a:rPr lang="en-GB" sz="1350" dirty="0"/>
              <a:t>EUD (10%)</a:t>
            </a:r>
          </a:p>
          <a:p>
            <a:pPr marL="214308" indent="-214308">
              <a:buFontTx/>
              <a:buChar char="-"/>
            </a:pPr>
            <a:endParaRPr lang="en-GB" sz="1350" dirty="0"/>
          </a:p>
          <a:p>
            <a:pPr marL="214308" indent="-214308">
              <a:buFontTx/>
              <a:buChar char="-"/>
            </a:pPr>
            <a:r>
              <a:rPr lang="en-GB" sz="1350" dirty="0"/>
              <a:t>1 par </a:t>
            </a:r>
            <a:r>
              <a:rPr lang="en-GB" sz="1350" dirty="0" err="1"/>
              <a:t>église</a:t>
            </a:r>
            <a:r>
              <a:rPr lang="en-GB" sz="1350" dirty="0"/>
              <a:t> / </a:t>
            </a:r>
            <a:r>
              <a:rPr lang="en-GB" sz="1350" i="1" dirty="0" err="1"/>
              <a:t>kerk</a:t>
            </a:r>
            <a:endParaRPr lang="en-GB" sz="1350" i="1" dirty="0"/>
          </a:p>
          <a:p>
            <a:pPr marL="214308" indent="-214308">
              <a:buFontTx/>
              <a:buChar char="-"/>
            </a:pPr>
            <a:r>
              <a:rPr lang="en-GB" sz="1350" dirty="0"/>
              <a:t>1 par 25 members / </a:t>
            </a:r>
            <a:r>
              <a:rPr lang="en-GB" sz="1350" i="1" dirty="0" err="1"/>
              <a:t>leden</a:t>
            </a:r>
            <a:endParaRPr lang="en-GB" sz="1350" i="1" dirty="0"/>
          </a:p>
        </p:txBody>
      </p:sp>
    </p:spTree>
    <p:extLst>
      <p:ext uri="{BB962C8B-B14F-4D97-AF65-F5344CB8AC3E}">
        <p14:creationId xmlns:p14="http://schemas.microsoft.com/office/powerpoint/2010/main" val="29707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81D99BE4-55A8-0134-C405-BC363CCBE01F}"/>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38968" y="407561"/>
            <a:ext cx="8714046" cy="6160444"/>
          </a:xfrm>
        </p:spPr>
      </p:pic>
    </p:spTree>
    <p:extLst>
      <p:ext uri="{BB962C8B-B14F-4D97-AF65-F5344CB8AC3E}">
        <p14:creationId xmlns:p14="http://schemas.microsoft.com/office/powerpoint/2010/main" val="1330087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580915" y="2647308"/>
            <a:ext cx="7486706" cy="1234440"/>
          </a:xfrm>
        </p:spPr>
        <p:txBody>
          <a:bodyPr>
            <a:noAutofit/>
          </a:bodyPr>
          <a:lstStyle/>
          <a:p>
            <a:r>
              <a:rPr lang="en-GB" sz="2400" dirty="0" err="1"/>
              <a:t>Journée</a:t>
            </a:r>
            <a:r>
              <a:rPr lang="en-GB" sz="2400" dirty="0"/>
              <a:t> de formation des </a:t>
            </a:r>
            <a:r>
              <a:rPr lang="en-GB" sz="2400" dirty="0" err="1"/>
              <a:t>délégués</a:t>
            </a:r>
            <a:br>
              <a:rPr lang="en-GB" sz="2400" dirty="0"/>
            </a:br>
            <a:r>
              <a:rPr lang="en-GB" sz="2400" i="1" dirty="0" err="1"/>
              <a:t>Vormingsdag</a:t>
            </a:r>
            <a:r>
              <a:rPr lang="en-GB" sz="2400" i="1" dirty="0"/>
              <a:t> </a:t>
            </a:r>
            <a:r>
              <a:rPr lang="en-GB" sz="2400" i="1" dirty="0" err="1"/>
              <a:t>afgevaardigden</a:t>
            </a:r>
            <a:endParaRPr lang="en-GB" sz="2400" dirty="0"/>
          </a:p>
        </p:txBody>
      </p:sp>
      <p:sp>
        <p:nvSpPr>
          <p:cNvPr id="3" name="Ondertitel 2"/>
          <p:cNvSpPr>
            <a:spLocks noGrp="1"/>
          </p:cNvSpPr>
          <p:nvPr>
            <p:ph type="subTitle" idx="1"/>
          </p:nvPr>
        </p:nvSpPr>
        <p:spPr>
          <a:xfrm>
            <a:off x="125404" y="4121659"/>
            <a:ext cx="7623484" cy="929921"/>
          </a:xfrm>
        </p:spPr>
        <p:txBody>
          <a:bodyPr>
            <a:normAutofit fontScale="92500"/>
          </a:bodyPr>
          <a:lstStyle/>
          <a:p>
            <a:pPr algn="r"/>
            <a:r>
              <a:rPr lang="fr-FR" dirty="0"/>
              <a:t>Préparation des délégués pour la prochaine Assemblée Administrative</a:t>
            </a:r>
            <a:endParaRPr lang="nl-NL" i="1" dirty="0"/>
          </a:p>
          <a:p>
            <a:pPr algn="r"/>
            <a:r>
              <a:rPr lang="nl-NL" i="1" dirty="0"/>
              <a:t>Voorbereiding van de afgevaardigden voor de aankomende Administratieve Vergadering</a:t>
            </a:r>
            <a:endParaRPr lang="en-GB" i="1" dirty="0"/>
          </a:p>
        </p:txBody>
      </p:sp>
    </p:spTree>
    <p:extLst>
      <p:ext uri="{BB962C8B-B14F-4D97-AF65-F5344CB8AC3E}">
        <p14:creationId xmlns:p14="http://schemas.microsoft.com/office/powerpoint/2010/main" val="1554476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762799" y="191371"/>
            <a:ext cx="5937755" cy="1188720"/>
          </a:xfrm>
        </p:spPr>
        <p:txBody>
          <a:bodyPr>
            <a:normAutofit/>
          </a:bodyPr>
          <a:lstStyle/>
          <a:p>
            <a:r>
              <a:rPr lang="en-GB" dirty="0" err="1"/>
              <a:t>Délégation</a:t>
            </a:r>
            <a:r>
              <a:rPr lang="en-GB" dirty="0"/>
              <a:t> / </a:t>
            </a:r>
            <a:r>
              <a:rPr lang="en-GB" i="1" dirty="0" err="1"/>
              <a:t>Afvaardiging</a:t>
            </a:r>
            <a:endParaRPr lang="en-GB" i="1" dirty="0"/>
          </a:p>
        </p:txBody>
      </p:sp>
      <p:sp>
        <p:nvSpPr>
          <p:cNvPr id="3" name="Tijdelijke aanduiding voor inhoud 2"/>
          <p:cNvSpPr>
            <a:spLocks noGrp="1"/>
          </p:cNvSpPr>
          <p:nvPr>
            <p:ph idx="1"/>
          </p:nvPr>
        </p:nvSpPr>
        <p:spPr>
          <a:xfrm>
            <a:off x="208174" y="3997234"/>
            <a:ext cx="8771772" cy="2586445"/>
          </a:xfrm>
          <a:solidFill>
            <a:schemeClr val="bg1">
              <a:lumMod val="75000"/>
            </a:schemeClr>
          </a:solidFill>
        </p:spPr>
        <p:txBody>
          <a:bodyPr>
            <a:normAutofit lnSpcReduction="10000"/>
          </a:bodyPr>
          <a:lstStyle/>
          <a:p>
            <a:pPr marL="0" indent="0">
              <a:buNone/>
            </a:pPr>
            <a:r>
              <a:rPr lang="nl-NL" sz="1600" i="1" dirty="0"/>
              <a:t>Zowel op plaatselijk als op landelijk niveau ligt de </a:t>
            </a:r>
            <a:r>
              <a:rPr lang="nl-NL" sz="1600" b="1" i="1" dirty="0"/>
              <a:t>oorsprong van alle bestuurlijke macht </a:t>
            </a:r>
            <a:r>
              <a:rPr lang="nl-NL" sz="1600" b="1" i="1" dirty="0">
                <a:solidFill>
                  <a:srgbClr val="FF0000"/>
                </a:solidFill>
              </a:rPr>
              <a:t>bij de leden van de betreffende organisatie</a:t>
            </a:r>
            <a:r>
              <a:rPr lang="nl-NL" sz="1600" i="1" dirty="0"/>
              <a:t>. De plaatselijke gemeenten binnen de federatie kiezen een aantal afgevaardigden </a:t>
            </a:r>
            <a:r>
              <a:rPr lang="nl-NL" sz="1600" b="1" i="1" dirty="0"/>
              <a:t>die de gemeenten rechtmatig vertegenwoordigen tijdens de Algemene Vergadering</a:t>
            </a:r>
            <a:r>
              <a:rPr lang="nl-NL" sz="1600" i="1" dirty="0"/>
              <a:t>. Tijdens zo’n vergadering worden de voorzitter, de secretaris en de penningmeester en de departementshoofden van de Federatie gekozen, geloofsbrieven en machtigingen afgegeven (tenzij de statuten deze verantwoording bij het bestuur legt),  eventuele wijzigingen aangebracht in de statuten en in het huishoudelijke reglement en worden andere bestuurlijke zaken geregeld. Een van de belangrijkste taken is het kiezen van een nieuw bestuur, </a:t>
            </a:r>
            <a:r>
              <a:rPr lang="nl-NL" sz="1600" i="1" dirty="0">
                <a:solidFill>
                  <a:schemeClr val="tx1"/>
                </a:solidFill>
              </a:rPr>
              <a:t>dat de taak heeft namens alle leden te handelen in de periode tussen de congressen. </a:t>
            </a:r>
            <a:r>
              <a:rPr lang="nl-NL" sz="1600" b="1" i="1" dirty="0"/>
              <a:t>Alle gemeenten in de federatie hebben hun macht en bevoegdheden aan dit bestuur gedelegeerd. </a:t>
            </a:r>
            <a:endParaRPr lang="en-US" sz="1600" b="1" i="1" dirty="0"/>
          </a:p>
          <a:p>
            <a:pPr marL="0" indent="0" algn="r">
              <a:buNone/>
            </a:pPr>
            <a:r>
              <a:rPr lang="en-US" sz="1600" i="1" dirty="0" err="1"/>
              <a:t>Kerkelijk</a:t>
            </a:r>
            <a:r>
              <a:rPr lang="en-US" sz="1600" i="1" dirty="0"/>
              <a:t> </a:t>
            </a:r>
            <a:r>
              <a:rPr lang="en-US" sz="1600" i="1" dirty="0" err="1"/>
              <a:t>Handboek</a:t>
            </a:r>
            <a:r>
              <a:rPr lang="en-US" sz="1600" i="1" dirty="0"/>
              <a:t> 2015 p. 142</a:t>
            </a:r>
          </a:p>
        </p:txBody>
      </p:sp>
      <p:sp>
        <p:nvSpPr>
          <p:cNvPr id="5" name="Tijdelijke aanduiding voor inhoud 2">
            <a:extLst>
              <a:ext uri="{FF2B5EF4-FFF2-40B4-BE49-F238E27FC236}">
                <a16:creationId xmlns:a16="http://schemas.microsoft.com/office/drawing/2014/main" id="{1AA80C47-D1CE-410B-9764-44B072A5EE60}"/>
              </a:ext>
            </a:extLst>
          </p:cNvPr>
          <p:cNvSpPr txBox="1">
            <a:spLocks/>
          </p:cNvSpPr>
          <p:nvPr/>
        </p:nvSpPr>
        <p:spPr>
          <a:xfrm>
            <a:off x="208174" y="1551867"/>
            <a:ext cx="8771772" cy="2314739"/>
          </a:xfrm>
          <a:prstGeom prst="rect">
            <a:avLst/>
          </a:prstGeom>
          <a:solidFill>
            <a:schemeClr val="bg1">
              <a:lumMod val="75000"/>
            </a:schemeClr>
          </a:solidFill>
        </p:spPr>
        <p:txBody>
          <a:bodyPr vert="horz" lIns="68580" tIns="34290" rIns="68580" bIns="34290" rtlCol="0">
            <a:normAutofit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fr-BE" sz="1600" dirty="0"/>
              <a:t>L’autorité administrative d’une fédération émane de </a:t>
            </a:r>
            <a:r>
              <a:rPr lang="fr-BE" sz="1600" b="1" dirty="0">
                <a:solidFill>
                  <a:srgbClr val="FF0000"/>
                </a:solidFill>
              </a:rPr>
              <a:t>l’ensemble des membres d’</a:t>
            </a:r>
            <a:r>
              <a:rPr lang="fr-BE" sz="1600" b="1" dirty="0" err="1">
                <a:solidFill>
                  <a:srgbClr val="FF0000"/>
                </a:solidFill>
              </a:rPr>
              <a:t>Eglise</a:t>
            </a:r>
            <a:r>
              <a:rPr lang="fr-BE" sz="1600" b="1" dirty="0">
                <a:solidFill>
                  <a:srgbClr val="FF0000"/>
                </a:solidFill>
              </a:rPr>
              <a:t> de son territoire</a:t>
            </a:r>
            <a:r>
              <a:rPr lang="fr-BE" sz="1600" dirty="0"/>
              <a:t>.  Les Églises d’une fédération élisent donc </a:t>
            </a:r>
            <a:r>
              <a:rPr lang="fr-BE" sz="1600" b="1" dirty="0"/>
              <a:t>des délégués à la session de cette fédération pour les représenter à ses assemblées</a:t>
            </a:r>
            <a:r>
              <a:rPr lang="fr-BE" sz="1600" dirty="0"/>
              <a:t>.  La session de la fédération élit le personnel de fédération, accorde les lettres de créance et les licences pastorales (sauf si les statuts de la fédération confient cette responsabilité à son comité exécutif), amende si nécessaire ses statuts et son règlement intérieur, et décide d’autres questions.  L’un de ses actes les plus importants est l’élection de son comité exécutif, qui fonctionne au service de l’ensemble des Églises de son territoire entre chaque session.  </a:t>
            </a:r>
            <a:r>
              <a:rPr lang="fr-BE" sz="1600" b="1" dirty="0"/>
              <a:t>Il est conféré à ce comité les pouvoirs et l’autorité de toutes les Églises de la fédération</a:t>
            </a:r>
            <a:r>
              <a:rPr lang="fr-BE" sz="1600" dirty="0"/>
              <a:t>.</a:t>
            </a:r>
            <a:endParaRPr lang="fr-BE" sz="1600" b="1" dirty="0"/>
          </a:p>
          <a:p>
            <a:pPr marL="0" indent="0" algn="r">
              <a:buNone/>
            </a:pPr>
            <a:r>
              <a:rPr lang="en-US" sz="1600" i="1" dirty="0"/>
              <a:t>Manuel </a:t>
            </a:r>
            <a:r>
              <a:rPr lang="en-US" sz="1600" i="1" dirty="0" err="1"/>
              <a:t>d’Eglise</a:t>
            </a:r>
            <a:r>
              <a:rPr lang="en-US" sz="1600" i="1" dirty="0"/>
              <a:t> 2015 p. 150</a:t>
            </a:r>
          </a:p>
        </p:txBody>
      </p:sp>
    </p:spTree>
    <p:extLst>
      <p:ext uri="{BB962C8B-B14F-4D97-AF65-F5344CB8AC3E}">
        <p14:creationId xmlns:p14="http://schemas.microsoft.com/office/powerpoint/2010/main" val="2032196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6463870D-5512-40A8-B1FB-8F157366985D}"/>
              </a:ext>
            </a:extLst>
          </p:cNvPr>
          <p:cNvSpPr>
            <a:spLocks noGrp="1"/>
          </p:cNvSpPr>
          <p:nvPr>
            <p:ph type="title"/>
          </p:nvPr>
        </p:nvSpPr>
        <p:spPr>
          <a:xfrm>
            <a:off x="1815051" y="307713"/>
            <a:ext cx="5937755" cy="1188720"/>
          </a:xfrm>
        </p:spPr>
        <p:txBody>
          <a:bodyPr>
            <a:normAutofit/>
          </a:bodyPr>
          <a:lstStyle/>
          <a:p>
            <a:r>
              <a:rPr lang="en-GB" dirty="0" err="1"/>
              <a:t>Délégation</a:t>
            </a:r>
            <a:r>
              <a:rPr lang="en-GB" dirty="0"/>
              <a:t> / </a:t>
            </a:r>
            <a:r>
              <a:rPr lang="en-GB" i="1" dirty="0" err="1"/>
              <a:t>Afvaardiging</a:t>
            </a:r>
            <a:endParaRPr lang="en-GB" i="1" dirty="0"/>
          </a:p>
        </p:txBody>
      </p:sp>
      <p:sp>
        <p:nvSpPr>
          <p:cNvPr id="3" name="Tijdelijke aanduiding voor inhoud 2"/>
          <p:cNvSpPr>
            <a:spLocks noGrp="1"/>
          </p:cNvSpPr>
          <p:nvPr>
            <p:ph idx="1"/>
          </p:nvPr>
        </p:nvSpPr>
        <p:spPr>
          <a:xfrm>
            <a:off x="243765" y="4220639"/>
            <a:ext cx="8656470" cy="2436193"/>
          </a:xfrm>
          <a:solidFill>
            <a:schemeClr val="bg1">
              <a:lumMod val="75000"/>
            </a:schemeClr>
          </a:solidFill>
        </p:spPr>
        <p:txBody>
          <a:bodyPr>
            <a:normAutofit fontScale="92500" lnSpcReduction="20000"/>
          </a:bodyPr>
          <a:lstStyle/>
          <a:p>
            <a:pPr marL="0" indent="0">
              <a:buNone/>
            </a:pPr>
            <a:r>
              <a:rPr lang="nl-NL" dirty="0"/>
              <a:t>Een afgevaardigde voor een algemene vergadering wordt </a:t>
            </a:r>
            <a:r>
              <a:rPr lang="nl-NL" b="1" dirty="0"/>
              <a:t>niet in eerste instantie gekozen om de gemeente of de federatie te vertegenwoordigen</a:t>
            </a:r>
            <a:r>
              <a:rPr lang="nl-NL" dirty="0"/>
              <a:t>. Een afgevaardigde moet in staat zijn het hele werkveld te overzien en ervan uitgaan dat hij verantwoordelijk is voor de voortgang van het wereldwijde kerkelijk werk. </a:t>
            </a:r>
            <a:r>
              <a:rPr lang="nl-NL" b="1" dirty="0"/>
              <a:t>Het is niet toegestaan dat afgevaardigden van gemeenten of van de federatie pogingen ondernemen om als blok te stemmen. </a:t>
            </a:r>
            <a:r>
              <a:rPr lang="nl-NL" dirty="0"/>
              <a:t>Ook is het niet toegestaan dat afgevaardigden van grotere gemeenten of van de federatie een voorkeursbehandeling opeisen bij de gang van zaken tijdens een algemene vergadering. Iedere afgevaardigde moet openstaan voor de leiding van de heilige Geest en dient dan ook te stemmen volgens zijn persoonlijke overtuiging.</a:t>
            </a:r>
            <a:endParaRPr lang="en-US" dirty="0"/>
          </a:p>
          <a:p>
            <a:pPr marL="0" indent="0" algn="r">
              <a:buNone/>
            </a:pPr>
            <a:r>
              <a:rPr lang="en-US" i="1" dirty="0" err="1"/>
              <a:t>Kerkelijk</a:t>
            </a:r>
            <a:r>
              <a:rPr lang="en-US" i="1" dirty="0"/>
              <a:t> </a:t>
            </a:r>
            <a:r>
              <a:rPr lang="en-US" i="1" dirty="0" err="1"/>
              <a:t>Handboek</a:t>
            </a:r>
            <a:r>
              <a:rPr lang="en-US" i="1" dirty="0"/>
              <a:t> 2015 p. 143</a:t>
            </a:r>
            <a:endParaRPr lang="en-GB" i="1" dirty="0"/>
          </a:p>
        </p:txBody>
      </p:sp>
      <p:sp>
        <p:nvSpPr>
          <p:cNvPr id="7" name="Tijdelijke aanduiding voor inhoud 2">
            <a:extLst>
              <a:ext uri="{FF2B5EF4-FFF2-40B4-BE49-F238E27FC236}">
                <a16:creationId xmlns:a16="http://schemas.microsoft.com/office/drawing/2014/main" id="{CE8532BF-090E-4EEE-B35D-56ECFF8F4965}"/>
              </a:ext>
            </a:extLst>
          </p:cNvPr>
          <p:cNvSpPr txBox="1">
            <a:spLocks/>
          </p:cNvSpPr>
          <p:nvPr/>
        </p:nvSpPr>
        <p:spPr>
          <a:xfrm>
            <a:off x="243765" y="1683549"/>
            <a:ext cx="8656470" cy="2308460"/>
          </a:xfrm>
          <a:prstGeom prst="rect">
            <a:avLst/>
          </a:prstGeom>
          <a:solidFill>
            <a:schemeClr val="bg1">
              <a:lumMod val="75000"/>
            </a:schemeClr>
          </a:solidFill>
        </p:spPr>
        <p:txBody>
          <a:bodyPr vert="horz" lIns="68580" tIns="34290" rIns="68580" bIns="34290" rtlCol="0">
            <a:normAutofit fontScale="92500"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fr-BE" dirty="0"/>
              <a:t>Les délégués à une session de fédération ou </a:t>
            </a:r>
            <a:r>
              <a:rPr lang="fr-BE" b="1" dirty="0"/>
              <a:t>d’union ne représentent pas seulement leur Église ou fédération</a:t>
            </a:r>
            <a:r>
              <a:rPr lang="fr-BE" dirty="0"/>
              <a:t>.  Ils doivent avoir une conception globale de leur travail et garder à l’esprit leur responsabilité quant au bien de l’</a:t>
            </a:r>
            <a:r>
              <a:rPr lang="fr-BE" dirty="0" err="1"/>
              <a:t>oeuvre</a:t>
            </a:r>
            <a:r>
              <a:rPr lang="fr-BE" dirty="0"/>
              <a:t> mondiale de l’Église.  </a:t>
            </a:r>
            <a:r>
              <a:rPr lang="fr-BE" b="1" dirty="0"/>
              <a:t>Les délégations d’Église ou de fédération ne sont pas autorisées à s’organiser ou à essayer d’orienter leurs votes sous forme de bloc</a:t>
            </a:r>
            <a:r>
              <a:rPr lang="fr-BE" dirty="0"/>
              <a:t>, pas plus que les délégués d’une grande Eglise ou de la fédération ne sont autorisés à prétendre à un rôle prééminent dans la direction des délibérations d’une session de fédération ou d’union.  Chaque délégué doit être ouvert à l’influence du Saint-Esprit et ne voter qu’en fonction de ses convictions personnelles.</a:t>
            </a:r>
          </a:p>
          <a:p>
            <a:pPr marL="0" indent="0" algn="r">
              <a:buNone/>
            </a:pPr>
            <a:r>
              <a:rPr lang="en-US" i="1" dirty="0"/>
              <a:t>Manuel </a:t>
            </a:r>
            <a:r>
              <a:rPr lang="en-US" i="1" dirty="0" err="1"/>
              <a:t>d’Eglise</a:t>
            </a:r>
            <a:r>
              <a:rPr lang="en-US" i="1" dirty="0"/>
              <a:t> 2015 p. 151</a:t>
            </a:r>
            <a:endParaRPr lang="en-GB" i="1" dirty="0"/>
          </a:p>
        </p:txBody>
      </p:sp>
    </p:spTree>
    <p:extLst>
      <p:ext uri="{BB962C8B-B14F-4D97-AF65-F5344CB8AC3E}">
        <p14:creationId xmlns:p14="http://schemas.microsoft.com/office/powerpoint/2010/main" val="2544654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Afgeronde rechthoek 41"/>
          <p:cNvSpPr/>
          <p:nvPr/>
        </p:nvSpPr>
        <p:spPr>
          <a:xfrm>
            <a:off x="3097861" y="2508486"/>
            <a:ext cx="1465474" cy="1303874"/>
          </a:xfrm>
          <a:prstGeom prst="roundRect">
            <a:avLst/>
          </a:prstGeom>
          <a:solidFill>
            <a:schemeClr val="bg1"/>
          </a:solidFill>
          <a:ln w="38100"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GB" sz="1350">
              <a:solidFill>
                <a:sysClr val="windowText" lastClr="000000"/>
              </a:solidFill>
            </a:endParaRPr>
          </a:p>
        </p:txBody>
      </p:sp>
      <p:sp>
        <p:nvSpPr>
          <p:cNvPr id="24" name="Afgeronde rechthoek 23"/>
          <p:cNvSpPr/>
          <p:nvPr/>
        </p:nvSpPr>
        <p:spPr>
          <a:xfrm>
            <a:off x="1005783" y="2487387"/>
            <a:ext cx="1544549" cy="1303655"/>
          </a:xfrm>
          <a:prstGeom prst="roundRect">
            <a:avLst/>
          </a:prstGeom>
          <a:solidFill>
            <a:schemeClr val="bg1"/>
          </a:solidFill>
          <a:ln w="38100"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GB" sz="1350">
              <a:solidFill>
                <a:sysClr val="windowText" lastClr="000000"/>
              </a:solidFill>
            </a:endParaRPr>
          </a:p>
        </p:txBody>
      </p:sp>
      <p:sp>
        <p:nvSpPr>
          <p:cNvPr id="2" name="Titel 1"/>
          <p:cNvSpPr>
            <a:spLocks noGrp="1"/>
          </p:cNvSpPr>
          <p:nvPr>
            <p:ph type="title"/>
          </p:nvPr>
        </p:nvSpPr>
        <p:spPr>
          <a:xfrm>
            <a:off x="1071614" y="436352"/>
            <a:ext cx="7112302" cy="866404"/>
          </a:xfrm>
        </p:spPr>
        <p:txBody>
          <a:bodyPr>
            <a:normAutofit fontScale="90000"/>
          </a:bodyPr>
          <a:lstStyle/>
          <a:p>
            <a:r>
              <a:rPr lang="en-GB" dirty="0" err="1"/>
              <a:t>RESPONSABILITE</a:t>
            </a:r>
            <a:r>
              <a:rPr lang="en-GB" dirty="0"/>
              <a:t> </a:t>
            </a:r>
            <a:r>
              <a:rPr lang="en-GB" dirty="0" err="1"/>
              <a:t>DELEGUEE</a:t>
            </a:r>
            <a:br>
              <a:rPr lang="en-GB" dirty="0"/>
            </a:br>
            <a:r>
              <a:rPr lang="en-GB" i="1" dirty="0" err="1"/>
              <a:t>Gedelegeerde</a:t>
            </a:r>
            <a:r>
              <a:rPr lang="en-GB" i="1" dirty="0"/>
              <a:t> </a:t>
            </a:r>
            <a:r>
              <a:rPr lang="en-GB" i="1" dirty="0" err="1"/>
              <a:t>verantwoordelijkheid</a:t>
            </a:r>
            <a:endParaRPr lang="en-GB" i="1" dirty="0"/>
          </a:p>
        </p:txBody>
      </p:sp>
      <p:grpSp>
        <p:nvGrpSpPr>
          <p:cNvPr id="26" name="Groep 25"/>
          <p:cNvGrpSpPr/>
          <p:nvPr/>
        </p:nvGrpSpPr>
        <p:grpSpPr>
          <a:xfrm>
            <a:off x="584521" y="4688309"/>
            <a:ext cx="606056" cy="506375"/>
            <a:chOff x="1116419" y="4428461"/>
            <a:chExt cx="808075" cy="675166"/>
          </a:xfrm>
        </p:grpSpPr>
        <p:sp>
          <p:nvSpPr>
            <p:cNvPr id="4" name="Broche 3"/>
            <p:cNvSpPr/>
            <p:nvPr/>
          </p:nvSpPr>
          <p:spPr>
            <a:xfrm>
              <a:off x="1116419" y="4529470"/>
              <a:ext cx="404037" cy="404037"/>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Broche 4"/>
            <p:cNvSpPr/>
            <p:nvPr/>
          </p:nvSpPr>
          <p:spPr>
            <a:xfrm>
              <a:off x="1307445" y="4699590"/>
              <a:ext cx="404037" cy="404037"/>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Broche 5"/>
            <p:cNvSpPr/>
            <p:nvPr/>
          </p:nvSpPr>
          <p:spPr>
            <a:xfrm>
              <a:off x="1467294" y="4428461"/>
              <a:ext cx="457200" cy="473148"/>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7" name="Tekstvak 6"/>
          <p:cNvSpPr txBox="1"/>
          <p:nvPr/>
        </p:nvSpPr>
        <p:spPr>
          <a:xfrm>
            <a:off x="545979" y="5214377"/>
            <a:ext cx="821365" cy="507831"/>
          </a:xfrm>
          <a:prstGeom prst="rect">
            <a:avLst/>
          </a:prstGeom>
          <a:noFill/>
        </p:spPr>
        <p:txBody>
          <a:bodyPr wrap="square" rtlCol="0">
            <a:spAutoFit/>
          </a:bodyPr>
          <a:lstStyle/>
          <a:p>
            <a:r>
              <a:rPr lang="en-GB" sz="1350" dirty="0" err="1"/>
              <a:t>Églises</a:t>
            </a:r>
            <a:endParaRPr lang="en-GB" sz="1350" dirty="0"/>
          </a:p>
          <a:p>
            <a:r>
              <a:rPr lang="en-GB" sz="1350" i="1" dirty="0" err="1"/>
              <a:t>Kerken</a:t>
            </a:r>
            <a:endParaRPr lang="en-GB" sz="1350" i="1" dirty="0"/>
          </a:p>
        </p:txBody>
      </p:sp>
      <p:grpSp>
        <p:nvGrpSpPr>
          <p:cNvPr id="19" name="Groep 18"/>
          <p:cNvGrpSpPr/>
          <p:nvPr/>
        </p:nvGrpSpPr>
        <p:grpSpPr>
          <a:xfrm>
            <a:off x="1270136" y="2814092"/>
            <a:ext cx="411174" cy="393758"/>
            <a:chOff x="1711482" y="2687820"/>
            <a:chExt cx="617047" cy="590912"/>
          </a:xfrm>
        </p:grpSpPr>
        <p:sp>
          <p:nvSpPr>
            <p:cNvPr id="8" name="Lachebekje 7"/>
            <p:cNvSpPr/>
            <p:nvPr/>
          </p:nvSpPr>
          <p:spPr>
            <a:xfrm>
              <a:off x="1711482" y="2753833"/>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sp>
          <p:nvSpPr>
            <p:cNvPr id="9" name="Lachebekje 8"/>
            <p:cNvSpPr/>
            <p:nvPr/>
          </p:nvSpPr>
          <p:spPr>
            <a:xfrm>
              <a:off x="1863882" y="2906233"/>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sp>
          <p:nvSpPr>
            <p:cNvPr id="10" name="Lachebekje 9"/>
            <p:cNvSpPr/>
            <p:nvPr/>
          </p:nvSpPr>
          <p:spPr>
            <a:xfrm>
              <a:off x="1956030" y="2687820"/>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grpSp>
      <p:grpSp>
        <p:nvGrpSpPr>
          <p:cNvPr id="18" name="Groep 17"/>
          <p:cNvGrpSpPr/>
          <p:nvPr/>
        </p:nvGrpSpPr>
        <p:grpSpPr>
          <a:xfrm>
            <a:off x="1691583" y="3200530"/>
            <a:ext cx="411174" cy="393758"/>
            <a:chOff x="2339161" y="3278732"/>
            <a:chExt cx="617047" cy="590912"/>
          </a:xfrm>
        </p:grpSpPr>
        <p:sp>
          <p:nvSpPr>
            <p:cNvPr id="11" name="Lachebekje 10"/>
            <p:cNvSpPr/>
            <p:nvPr/>
          </p:nvSpPr>
          <p:spPr>
            <a:xfrm>
              <a:off x="2339161" y="3344745"/>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sp>
          <p:nvSpPr>
            <p:cNvPr id="12" name="Lachebekje 11"/>
            <p:cNvSpPr/>
            <p:nvPr/>
          </p:nvSpPr>
          <p:spPr>
            <a:xfrm>
              <a:off x="2491561" y="3497145"/>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sp>
          <p:nvSpPr>
            <p:cNvPr id="13" name="Lachebekje 12"/>
            <p:cNvSpPr/>
            <p:nvPr/>
          </p:nvSpPr>
          <p:spPr>
            <a:xfrm>
              <a:off x="2583709" y="3278732"/>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grpSp>
      <p:grpSp>
        <p:nvGrpSpPr>
          <p:cNvPr id="17" name="Groep 16"/>
          <p:cNvGrpSpPr/>
          <p:nvPr/>
        </p:nvGrpSpPr>
        <p:grpSpPr>
          <a:xfrm>
            <a:off x="1847222" y="2650282"/>
            <a:ext cx="411174" cy="393758"/>
            <a:chOff x="2647863" y="2431493"/>
            <a:chExt cx="617047" cy="590912"/>
          </a:xfrm>
        </p:grpSpPr>
        <p:sp>
          <p:nvSpPr>
            <p:cNvPr id="14" name="Lachebekje 13"/>
            <p:cNvSpPr/>
            <p:nvPr/>
          </p:nvSpPr>
          <p:spPr>
            <a:xfrm>
              <a:off x="2647863" y="2497506"/>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sp>
          <p:nvSpPr>
            <p:cNvPr id="15" name="Lachebekje 14"/>
            <p:cNvSpPr/>
            <p:nvPr/>
          </p:nvSpPr>
          <p:spPr>
            <a:xfrm>
              <a:off x="2800263" y="2649906"/>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sp>
          <p:nvSpPr>
            <p:cNvPr id="16" name="Lachebekje 15"/>
            <p:cNvSpPr/>
            <p:nvPr/>
          </p:nvSpPr>
          <p:spPr>
            <a:xfrm>
              <a:off x="2892411" y="2431493"/>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grpSp>
      <p:cxnSp>
        <p:nvCxnSpPr>
          <p:cNvPr id="23" name="Gekromde verbindingslijn 22"/>
          <p:cNvCxnSpPr/>
          <p:nvPr/>
        </p:nvCxnSpPr>
        <p:spPr>
          <a:xfrm rot="5400000" flipH="1" flipV="1">
            <a:off x="575522" y="3784910"/>
            <a:ext cx="1089497" cy="616691"/>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5" name="Tekstvak 24"/>
          <p:cNvSpPr txBox="1"/>
          <p:nvPr/>
        </p:nvSpPr>
        <p:spPr>
          <a:xfrm>
            <a:off x="1019128" y="2012647"/>
            <a:ext cx="1398452" cy="507831"/>
          </a:xfrm>
          <a:prstGeom prst="rect">
            <a:avLst/>
          </a:prstGeom>
          <a:noFill/>
        </p:spPr>
        <p:txBody>
          <a:bodyPr wrap="square" rtlCol="0">
            <a:spAutoFit/>
          </a:bodyPr>
          <a:lstStyle/>
          <a:p>
            <a:pPr algn="ctr"/>
            <a:r>
              <a:rPr lang="en-GB" sz="1350" dirty="0"/>
              <a:t>Ass. </a:t>
            </a:r>
            <a:r>
              <a:rPr lang="en-GB" sz="1350" dirty="0" err="1"/>
              <a:t>constituante</a:t>
            </a:r>
            <a:endParaRPr lang="en-GB" sz="1350" dirty="0"/>
          </a:p>
          <a:p>
            <a:pPr algn="ctr"/>
            <a:r>
              <a:rPr lang="en-GB" sz="1350" i="1" dirty="0"/>
              <a:t>Constituency</a:t>
            </a:r>
          </a:p>
        </p:txBody>
      </p:sp>
      <p:sp>
        <p:nvSpPr>
          <p:cNvPr id="28" name="Tekstvak 27"/>
          <p:cNvSpPr txBox="1"/>
          <p:nvPr/>
        </p:nvSpPr>
        <p:spPr>
          <a:xfrm>
            <a:off x="1157351" y="3809430"/>
            <a:ext cx="1260228" cy="507831"/>
          </a:xfrm>
          <a:prstGeom prst="rect">
            <a:avLst/>
          </a:prstGeom>
          <a:noFill/>
        </p:spPr>
        <p:txBody>
          <a:bodyPr wrap="square" rtlCol="0">
            <a:spAutoFit/>
          </a:bodyPr>
          <a:lstStyle/>
          <a:p>
            <a:pPr algn="ctr"/>
            <a:r>
              <a:rPr lang="en-GB" sz="1350" dirty="0" err="1"/>
              <a:t>Délégués</a:t>
            </a:r>
            <a:br>
              <a:rPr lang="en-GB" sz="1350" dirty="0"/>
            </a:br>
            <a:r>
              <a:rPr lang="en-GB" sz="1350" i="1" dirty="0" err="1"/>
              <a:t>Afgevaardigden</a:t>
            </a:r>
            <a:endParaRPr lang="en-GB" sz="1350" i="1" dirty="0"/>
          </a:p>
        </p:txBody>
      </p:sp>
      <p:grpSp>
        <p:nvGrpSpPr>
          <p:cNvPr id="43" name="Groep 42"/>
          <p:cNvGrpSpPr/>
          <p:nvPr/>
        </p:nvGrpSpPr>
        <p:grpSpPr>
          <a:xfrm>
            <a:off x="3304142" y="2606838"/>
            <a:ext cx="1103589" cy="1127302"/>
            <a:chOff x="4512539" y="2174068"/>
            <a:chExt cx="1677533" cy="1760202"/>
          </a:xfrm>
        </p:grpSpPr>
        <p:sp>
          <p:nvSpPr>
            <p:cNvPr id="29" name="Lachebekje 28"/>
            <p:cNvSpPr/>
            <p:nvPr/>
          </p:nvSpPr>
          <p:spPr>
            <a:xfrm>
              <a:off x="4591309" y="2174068"/>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0" name="Lachebekje 29"/>
            <p:cNvSpPr/>
            <p:nvPr/>
          </p:nvSpPr>
          <p:spPr>
            <a:xfrm>
              <a:off x="4987030" y="2730852"/>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1" name="Lachebekje 30"/>
            <p:cNvSpPr/>
            <p:nvPr/>
          </p:nvSpPr>
          <p:spPr>
            <a:xfrm>
              <a:off x="5381664" y="2751770"/>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2" name="Lachebekje 31"/>
            <p:cNvSpPr/>
            <p:nvPr/>
          </p:nvSpPr>
          <p:spPr>
            <a:xfrm>
              <a:off x="5764770" y="3296001"/>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3" name="Lachebekje 32"/>
            <p:cNvSpPr/>
            <p:nvPr/>
          </p:nvSpPr>
          <p:spPr>
            <a:xfrm>
              <a:off x="5626213" y="3508968"/>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4" name="Lachebekje 33"/>
            <p:cNvSpPr/>
            <p:nvPr/>
          </p:nvSpPr>
          <p:spPr>
            <a:xfrm>
              <a:off x="5169013" y="3182431"/>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5" name="Lachebekje 34"/>
            <p:cNvSpPr/>
            <p:nvPr/>
          </p:nvSpPr>
          <p:spPr>
            <a:xfrm>
              <a:off x="5426426" y="3278732"/>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6" name="Lachebekje 35"/>
            <p:cNvSpPr/>
            <p:nvPr/>
          </p:nvSpPr>
          <p:spPr>
            <a:xfrm>
              <a:off x="4840935" y="3218952"/>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7" name="Lachebekje 36"/>
            <p:cNvSpPr/>
            <p:nvPr/>
          </p:nvSpPr>
          <p:spPr>
            <a:xfrm>
              <a:off x="4826356" y="3457548"/>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8" name="Lachebekje 37"/>
            <p:cNvSpPr/>
            <p:nvPr/>
          </p:nvSpPr>
          <p:spPr>
            <a:xfrm>
              <a:off x="4512539" y="3150268"/>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9" name="Lachebekje 38"/>
            <p:cNvSpPr/>
            <p:nvPr/>
          </p:nvSpPr>
          <p:spPr>
            <a:xfrm>
              <a:off x="5626213" y="2174068"/>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40" name="Lachebekje 39"/>
            <p:cNvSpPr/>
            <p:nvPr/>
          </p:nvSpPr>
          <p:spPr>
            <a:xfrm>
              <a:off x="5108761" y="2174068"/>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grpSp>
      <p:sp>
        <p:nvSpPr>
          <p:cNvPr id="44" name="Tekstvak 43"/>
          <p:cNvSpPr txBox="1"/>
          <p:nvPr/>
        </p:nvSpPr>
        <p:spPr>
          <a:xfrm>
            <a:off x="2800855" y="3828970"/>
            <a:ext cx="2138081" cy="507831"/>
          </a:xfrm>
          <a:prstGeom prst="rect">
            <a:avLst/>
          </a:prstGeom>
          <a:noFill/>
        </p:spPr>
        <p:txBody>
          <a:bodyPr wrap="square" rtlCol="0">
            <a:spAutoFit/>
          </a:bodyPr>
          <a:lstStyle/>
          <a:p>
            <a:pPr algn="ctr"/>
            <a:r>
              <a:rPr lang="en-GB" sz="1350" dirty="0" err="1"/>
              <a:t>Comité</a:t>
            </a:r>
            <a:r>
              <a:rPr lang="en-GB" sz="1350" dirty="0"/>
              <a:t> de Fédération</a:t>
            </a:r>
            <a:br>
              <a:rPr lang="en-GB" sz="1350" dirty="0"/>
            </a:br>
            <a:r>
              <a:rPr lang="en-GB" sz="1350" i="1" dirty="0" err="1"/>
              <a:t>Federatiebestuur</a:t>
            </a:r>
            <a:endParaRPr lang="en-GB" sz="1350" i="1" dirty="0"/>
          </a:p>
        </p:txBody>
      </p:sp>
      <p:cxnSp>
        <p:nvCxnSpPr>
          <p:cNvPr id="46" name="Gekromde verbindingslijn 45"/>
          <p:cNvCxnSpPr/>
          <p:nvPr/>
        </p:nvCxnSpPr>
        <p:spPr>
          <a:xfrm flipV="1">
            <a:off x="2338535" y="2966900"/>
            <a:ext cx="858754" cy="253989"/>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9" name="Tekstvak 48"/>
          <p:cNvSpPr txBox="1"/>
          <p:nvPr/>
        </p:nvSpPr>
        <p:spPr>
          <a:xfrm>
            <a:off x="1639017" y="1732383"/>
            <a:ext cx="2374940" cy="30008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sz="1350" dirty="0"/>
              <a:t>Fédération / </a:t>
            </a:r>
            <a:r>
              <a:rPr lang="en-GB" sz="1350" dirty="0" err="1"/>
              <a:t>Federatie</a:t>
            </a:r>
            <a:endParaRPr lang="en-GB" sz="1350" dirty="0"/>
          </a:p>
        </p:txBody>
      </p:sp>
      <p:sp>
        <p:nvSpPr>
          <p:cNvPr id="50" name="Tekstvak 49"/>
          <p:cNvSpPr txBox="1"/>
          <p:nvPr/>
        </p:nvSpPr>
        <p:spPr>
          <a:xfrm>
            <a:off x="5326939" y="2127157"/>
            <a:ext cx="3368639" cy="21698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nl-NL" sz="1350" i="1" dirty="0"/>
              <a:t>De </a:t>
            </a:r>
            <a:r>
              <a:rPr lang="nl-NL" sz="1350" b="1" i="1" dirty="0"/>
              <a:t>plaatselijke gemeente </a:t>
            </a:r>
            <a:r>
              <a:rPr lang="nl-NL" sz="1350" i="1" dirty="0"/>
              <a:t>heeft geen gezag buiten haar eigen gemeente. Zij komt samen met andere gemeenten uit de federatie om haar gezag en verantwoordelijkheid te delegeren aan de bestuurders en het </a:t>
            </a:r>
            <a:r>
              <a:rPr lang="nl-NL" sz="1350" i="1" dirty="0" err="1"/>
              <a:t>bestur</a:t>
            </a:r>
            <a:r>
              <a:rPr lang="nl-NL" sz="1350" i="1" dirty="0"/>
              <a:t> van de federatie om het werk van de federatie in de periodes tussen de </a:t>
            </a:r>
            <a:r>
              <a:rPr lang="nl-NL" sz="1350" i="1" dirty="0" err="1"/>
              <a:t>AG’s</a:t>
            </a:r>
            <a:r>
              <a:rPr lang="nl-NL" sz="1350" i="1" dirty="0"/>
              <a:t> uit te voeren. Deze bestuurders zijn verantwoording verschuldigd aan de federatie als geheel en niet aan één specifieke gemeente. </a:t>
            </a:r>
          </a:p>
          <a:p>
            <a:r>
              <a:rPr lang="en-US" sz="1350" i="1" dirty="0" err="1"/>
              <a:t>Kerkelijk</a:t>
            </a:r>
            <a:r>
              <a:rPr lang="en-US" sz="1350" i="1" dirty="0"/>
              <a:t> </a:t>
            </a:r>
            <a:r>
              <a:rPr lang="en-US" sz="1350" i="1" dirty="0" err="1"/>
              <a:t>Handboek</a:t>
            </a:r>
            <a:r>
              <a:rPr lang="en-US" sz="1350" i="1" dirty="0"/>
              <a:t> p.143</a:t>
            </a:r>
            <a:endParaRPr lang="en-GB" sz="1350" i="1" dirty="0"/>
          </a:p>
        </p:txBody>
      </p:sp>
      <p:sp>
        <p:nvSpPr>
          <p:cNvPr id="48" name="Tekstvak 47">
            <a:extLst>
              <a:ext uri="{FF2B5EF4-FFF2-40B4-BE49-F238E27FC236}">
                <a16:creationId xmlns:a16="http://schemas.microsoft.com/office/drawing/2014/main" id="{FDDA9BBF-0336-4187-A6ED-2EED34FBC2EC}"/>
              </a:ext>
            </a:extLst>
          </p:cNvPr>
          <p:cNvSpPr txBox="1"/>
          <p:nvPr/>
        </p:nvSpPr>
        <p:spPr>
          <a:xfrm>
            <a:off x="3143847" y="2015023"/>
            <a:ext cx="1398452" cy="507831"/>
          </a:xfrm>
          <a:prstGeom prst="rect">
            <a:avLst/>
          </a:prstGeom>
          <a:noFill/>
        </p:spPr>
        <p:txBody>
          <a:bodyPr wrap="square" rtlCol="0">
            <a:spAutoFit/>
          </a:bodyPr>
          <a:lstStyle/>
          <a:p>
            <a:pPr algn="ctr"/>
            <a:r>
              <a:rPr lang="en-GB" sz="1350" dirty="0"/>
              <a:t>Ass. </a:t>
            </a:r>
            <a:r>
              <a:rPr lang="en-GB" sz="1350" dirty="0" err="1"/>
              <a:t>constituante</a:t>
            </a:r>
            <a:endParaRPr lang="en-GB" sz="1350" dirty="0"/>
          </a:p>
          <a:p>
            <a:pPr algn="ctr"/>
            <a:r>
              <a:rPr lang="en-GB" sz="1350" i="1" dirty="0"/>
              <a:t>Constituency</a:t>
            </a:r>
          </a:p>
        </p:txBody>
      </p:sp>
      <p:sp>
        <p:nvSpPr>
          <p:cNvPr id="52" name="Tekstvak 51">
            <a:extLst>
              <a:ext uri="{FF2B5EF4-FFF2-40B4-BE49-F238E27FC236}">
                <a16:creationId xmlns:a16="http://schemas.microsoft.com/office/drawing/2014/main" id="{DBEC4742-45FB-4279-9EAA-1BFF95605C4F}"/>
              </a:ext>
            </a:extLst>
          </p:cNvPr>
          <p:cNvSpPr txBox="1"/>
          <p:nvPr/>
        </p:nvSpPr>
        <p:spPr>
          <a:xfrm>
            <a:off x="2550334" y="4437455"/>
            <a:ext cx="6142901" cy="13388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BE" sz="1350" dirty="0"/>
              <a:t>L’autorité </a:t>
            </a:r>
            <a:r>
              <a:rPr lang="fr-BE" sz="1350" b="1" dirty="0"/>
              <a:t>de l’Eglise locale</a:t>
            </a:r>
            <a:r>
              <a:rPr lang="fr-BE" sz="1350" dirty="0"/>
              <a:t> ne s’exerce que sur ses propres membres.  Elle s’unit à d’autres Eglises de la même fédération pour déléguer autorité et responsabilité aux dirigeants de la fédération et à son comité exécutif pour qu’ils accomplissent le travail de la fédération entre deux sessions.  Les dirigeants de fédération sont responsables devant l’ensemble de la fédération et non devant une Eglise particulière.</a:t>
            </a:r>
          </a:p>
          <a:p>
            <a:r>
              <a:rPr lang="en-US" sz="1350" i="1" dirty="0"/>
              <a:t>Manuel </a:t>
            </a:r>
            <a:r>
              <a:rPr lang="en-US" sz="1350" i="1" dirty="0" err="1"/>
              <a:t>d’Eglise</a:t>
            </a:r>
            <a:r>
              <a:rPr lang="en-US" sz="1350" i="1" dirty="0"/>
              <a:t> 2015, p.152</a:t>
            </a:r>
            <a:endParaRPr lang="en-GB" sz="1350" i="1" dirty="0"/>
          </a:p>
        </p:txBody>
      </p:sp>
    </p:spTree>
    <p:extLst>
      <p:ext uri="{BB962C8B-B14F-4D97-AF65-F5344CB8AC3E}">
        <p14:creationId xmlns:p14="http://schemas.microsoft.com/office/powerpoint/2010/main" val="1110542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Afgeronde rechthoek 41"/>
          <p:cNvSpPr/>
          <p:nvPr/>
        </p:nvSpPr>
        <p:spPr>
          <a:xfrm>
            <a:off x="3097861" y="2508486"/>
            <a:ext cx="1465474" cy="1303874"/>
          </a:xfrm>
          <a:prstGeom prst="roundRect">
            <a:avLst/>
          </a:prstGeom>
          <a:solidFill>
            <a:schemeClr val="bg1"/>
          </a:solidFill>
          <a:ln w="38100"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GB" sz="1350">
              <a:solidFill>
                <a:sysClr val="windowText" lastClr="000000"/>
              </a:solidFill>
            </a:endParaRPr>
          </a:p>
        </p:txBody>
      </p:sp>
      <p:sp>
        <p:nvSpPr>
          <p:cNvPr id="24" name="Afgeronde rechthoek 23"/>
          <p:cNvSpPr/>
          <p:nvPr/>
        </p:nvSpPr>
        <p:spPr>
          <a:xfrm>
            <a:off x="1005783" y="2487387"/>
            <a:ext cx="1544549" cy="1303655"/>
          </a:xfrm>
          <a:prstGeom prst="roundRect">
            <a:avLst/>
          </a:prstGeom>
          <a:solidFill>
            <a:schemeClr val="bg1"/>
          </a:solidFill>
          <a:ln w="38100"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GB" sz="1350">
              <a:solidFill>
                <a:sysClr val="windowText" lastClr="000000"/>
              </a:solidFill>
            </a:endParaRPr>
          </a:p>
        </p:txBody>
      </p:sp>
      <p:grpSp>
        <p:nvGrpSpPr>
          <p:cNvPr id="26" name="Groep 25"/>
          <p:cNvGrpSpPr/>
          <p:nvPr/>
        </p:nvGrpSpPr>
        <p:grpSpPr>
          <a:xfrm>
            <a:off x="584521" y="4688309"/>
            <a:ext cx="606056" cy="506375"/>
            <a:chOff x="1116419" y="4428461"/>
            <a:chExt cx="808075" cy="675166"/>
          </a:xfrm>
        </p:grpSpPr>
        <p:sp>
          <p:nvSpPr>
            <p:cNvPr id="4" name="Broche 3"/>
            <p:cNvSpPr/>
            <p:nvPr/>
          </p:nvSpPr>
          <p:spPr>
            <a:xfrm>
              <a:off x="1116419" y="4529470"/>
              <a:ext cx="404037" cy="404037"/>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Broche 4"/>
            <p:cNvSpPr/>
            <p:nvPr/>
          </p:nvSpPr>
          <p:spPr>
            <a:xfrm>
              <a:off x="1307445" y="4699590"/>
              <a:ext cx="404037" cy="404037"/>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6" name="Broche 5"/>
            <p:cNvSpPr/>
            <p:nvPr/>
          </p:nvSpPr>
          <p:spPr>
            <a:xfrm>
              <a:off x="1467294" y="4428461"/>
              <a:ext cx="457200" cy="473148"/>
            </a:xfrm>
            <a:prstGeom prst="plaqu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grpSp>
      <p:sp>
        <p:nvSpPr>
          <p:cNvPr id="7" name="Tekstvak 6"/>
          <p:cNvSpPr txBox="1"/>
          <p:nvPr/>
        </p:nvSpPr>
        <p:spPr>
          <a:xfrm>
            <a:off x="545979" y="5214377"/>
            <a:ext cx="821365" cy="507831"/>
          </a:xfrm>
          <a:prstGeom prst="rect">
            <a:avLst/>
          </a:prstGeom>
          <a:noFill/>
        </p:spPr>
        <p:txBody>
          <a:bodyPr wrap="square" rtlCol="0">
            <a:spAutoFit/>
          </a:bodyPr>
          <a:lstStyle/>
          <a:p>
            <a:r>
              <a:rPr lang="en-GB" sz="1350" dirty="0" err="1"/>
              <a:t>Églises</a:t>
            </a:r>
            <a:endParaRPr lang="en-GB" sz="1350" dirty="0"/>
          </a:p>
          <a:p>
            <a:r>
              <a:rPr lang="en-GB" sz="1350" i="1" dirty="0" err="1"/>
              <a:t>Kerken</a:t>
            </a:r>
            <a:endParaRPr lang="en-GB" sz="1350" i="1" dirty="0"/>
          </a:p>
        </p:txBody>
      </p:sp>
      <p:grpSp>
        <p:nvGrpSpPr>
          <p:cNvPr id="19" name="Groep 18"/>
          <p:cNvGrpSpPr/>
          <p:nvPr/>
        </p:nvGrpSpPr>
        <p:grpSpPr>
          <a:xfrm>
            <a:off x="1270136" y="2814092"/>
            <a:ext cx="411174" cy="393758"/>
            <a:chOff x="1711482" y="2687820"/>
            <a:chExt cx="617047" cy="590912"/>
          </a:xfrm>
        </p:grpSpPr>
        <p:sp>
          <p:nvSpPr>
            <p:cNvPr id="8" name="Lachebekje 7"/>
            <p:cNvSpPr/>
            <p:nvPr/>
          </p:nvSpPr>
          <p:spPr>
            <a:xfrm>
              <a:off x="1711482" y="2753833"/>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sp>
          <p:nvSpPr>
            <p:cNvPr id="9" name="Lachebekje 8"/>
            <p:cNvSpPr/>
            <p:nvPr/>
          </p:nvSpPr>
          <p:spPr>
            <a:xfrm>
              <a:off x="1863882" y="2906233"/>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sp>
          <p:nvSpPr>
            <p:cNvPr id="10" name="Lachebekje 9"/>
            <p:cNvSpPr/>
            <p:nvPr/>
          </p:nvSpPr>
          <p:spPr>
            <a:xfrm>
              <a:off x="1956030" y="2687820"/>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grpSp>
      <p:grpSp>
        <p:nvGrpSpPr>
          <p:cNvPr id="18" name="Groep 17"/>
          <p:cNvGrpSpPr/>
          <p:nvPr/>
        </p:nvGrpSpPr>
        <p:grpSpPr>
          <a:xfrm>
            <a:off x="1691583" y="3200530"/>
            <a:ext cx="411174" cy="393758"/>
            <a:chOff x="2339161" y="3278732"/>
            <a:chExt cx="617047" cy="590912"/>
          </a:xfrm>
        </p:grpSpPr>
        <p:sp>
          <p:nvSpPr>
            <p:cNvPr id="11" name="Lachebekje 10"/>
            <p:cNvSpPr/>
            <p:nvPr/>
          </p:nvSpPr>
          <p:spPr>
            <a:xfrm>
              <a:off x="2339161" y="3344745"/>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sp>
          <p:nvSpPr>
            <p:cNvPr id="12" name="Lachebekje 11"/>
            <p:cNvSpPr/>
            <p:nvPr/>
          </p:nvSpPr>
          <p:spPr>
            <a:xfrm>
              <a:off x="2491561" y="3497145"/>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sp>
          <p:nvSpPr>
            <p:cNvPr id="13" name="Lachebekje 12"/>
            <p:cNvSpPr/>
            <p:nvPr/>
          </p:nvSpPr>
          <p:spPr>
            <a:xfrm>
              <a:off x="2583709" y="3278732"/>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grpSp>
      <p:grpSp>
        <p:nvGrpSpPr>
          <p:cNvPr id="17" name="Groep 16"/>
          <p:cNvGrpSpPr/>
          <p:nvPr/>
        </p:nvGrpSpPr>
        <p:grpSpPr>
          <a:xfrm>
            <a:off x="1847222" y="2650282"/>
            <a:ext cx="411174" cy="393758"/>
            <a:chOff x="2647863" y="2431493"/>
            <a:chExt cx="617047" cy="590912"/>
          </a:xfrm>
        </p:grpSpPr>
        <p:sp>
          <p:nvSpPr>
            <p:cNvPr id="14" name="Lachebekje 13"/>
            <p:cNvSpPr/>
            <p:nvPr/>
          </p:nvSpPr>
          <p:spPr>
            <a:xfrm>
              <a:off x="2647863" y="2497506"/>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sp>
          <p:nvSpPr>
            <p:cNvPr id="15" name="Lachebekje 14"/>
            <p:cNvSpPr/>
            <p:nvPr/>
          </p:nvSpPr>
          <p:spPr>
            <a:xfrm>
              <a:off x="2800263" y="2649906"/>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sp>
          <p:nvSpPr>
            <p:cNvPr id="16" name="Lachebekje 15"/>
            <p:cNvSpPr/>
            <p:nvPr/>
          </p:nvSpPr>
          <p:spPr>
            <a:xfrm>
              <a:off x="2892411" y="2431493"/>
              <a:ext cx="372499" cy="372499"/>
            </a:xfrm>
            <a:prstGeom prst="smileyFac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sz="1350"/>
            </a:p>
          </p:txBody>
        </p:sp>
      </p:grpSp>
      <p:cxnSp>
        <p:nvCxnSpPr>
          <p:cNvPr id="23" name="Gekromde verbindingslijn 22"/>
          <p:cNvCxnSpPr/>
          <p:nvPr/>
        </p:nvCxnSpPr>
        <p:spPr>
          <a:xfrm rot="5400000" flipH="1" flipV="1">
            <a:off x="575522" y="3784910"/>
            <a:ext cx="1089497" cy="616691"/>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5" name="Tekstvak 24"/>
          <p:cNvSpPr txBox="1"/>
          <p:nvPr/>
        </p:nvSpPr>
        <p:spPr>
          <a:xfrm>
            <a:off x="1019128" y="2012647"/>
            <a:ext cx="1398452" cy="507831"/>
          </a:xfrm>
          <a:prstGeom prst="rect">
            <a:avLst/>
          </a:prstGeom>
          <a:noFill/>
        </p:spPr>
        <p:txBody>
          <a:bodyPr wrap="square" rtlCol="0">
            <a:spAutoFit/>
          </a:bodyPr>
          <a:lstStyle/>
          <a:p>
            <a:pPr algn="ctr"/>
            <a:r>
              <a:rPr lang="en-GB" sz="1350" dirty="0"/>
              <a:t>Ass. </a:t>
            </a:r>
            <a:r>
              <a:rPr lang="en-GB" sz="1350" dirty="0" err="1"/>
              <a:t>constituante</a:t>
            </a:r>
            <a:endParaRPr lang="en-GB" sz="1350" dirty="0"/>
          </a:p>
          <a:p>
            <a:pPr algn="ctr"/>
            <a:r>
              <a:rPr lang="en-GB" sz="1350" i="1" dirty="0"/>
              <a:t>Constituency</a:t>
            </a:r>
          </a:p>
        </p:txBody>
      </p:sp>
      <p:sp>
        <p:nvSpPr>
          <p:cNvPr id="28" name="Tekstvak 27"/>
          <p:cNvSpPr txBox="1"/>
          <p:nvPr/>
        </p:nvSpPr>
        <p:spPr>
          <a:xfrm>
            <a:off x="1157351" y="3809430"/>
            <a:ext cx="1260228" cy="507831"/>
          </a:xfrm>
          <a:prstGeom prst="rect">
            <a:avLst/>
          </a:prstGeom>
          <a:noFill/>
        </p:spPr>
        <p:txBody>
          <a:bodyPr wrap="square" rtlCol="0">
            <a:spAutoFit/>
          </a:bodyPr>
          <a:lstStyle/>
          <a:p>
            <a:pPr algn="ctr"/>
            <a:r>
              <a:rPr lang="en-GB" sz="1350" dirty="0" err="1"/>
              <a:t>Délégués</a:t>
            </a:r>
            <a:br>
              <a:rPr lang="en-GB" sz="1350" dirty="0"/>
            </a:br>
            <a:r>
              <a:rPr lang="en-GB" sz="1350" i="1" dirty="0" err="1"/>
              <a:t>Afgevaardigden</a:t>
            </a:r>
            <a:endParaRPr lang="en-GB" sz="1350" i="1" dirty="0"/>
          </a:p>
        </p:txBody>
      </p:sp>
      <p:grpSp>
        <p:nvGrpSpPr>
          <p:cNvPr id="43" name="Groep 42"/>
          <p:cNvGrpSpPr/>
          <p:nvPr/>
        </p:nvGrpSpPr>
        <p:grpSpPr>
          <a:xfrm>
            <a:off x="3304142" y="2606838"/>
            <a:ext cx="1103589" cy="1127302"/>
            <a:chOff x="4512539" y="2174068"/>
            <a:chExt cx="1677533" cy="1760202"/>
          </a:xfrm>
        </p:grpSpPr>
        <p:sp>
          <p:nvSpPr>
            <p:cNvPr id="29" name="Lachebekje 28"/>
            <p:cNvSpPr/>
            <p:nvPr/>
          </p:nvSpPr>
          <p:spPr>
            <a:xfrm>
              <a:off x="4591309" y="2174068"/>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0" name="Lachebekje 29"/>
            <p:cNvSpPr/>
            <p:nvPr/>
          </p:nvSpPr>
          <p:spPr>
            <a:xfrm>
              <a:off x="4987030" y="2730852"/>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1" name="Lachebekje 30"/>
            <p:cNvSpPr/>
            <p:nvPr/>
          </p:nvSpPr>
          <p:spPr>
            <a:xfrm>
              <a:off x="5381664" y="2751770"/>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2" name="Lachebekje 31"/>
            <p:cNvSpPr/>
            <p:nvPr/>
          </p:nvSpPr>
          <p:spPr>
            <a:xfrm>
              <a:off x="5764770" y="3296001"/>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3" name="Lachebekje 32"/>
            <p:cNvSpPr/>
            <p:nvPr/>
          </p:nvSpPr>
          <p:spPr>
            <a:xfrm>
              <a:off x="5626213" y="3508968"/>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4" name="Lachebekje 33"/>
            <p:cNvSpPr/>
            <p:nvPr/>
          </p:nvSpPr>
          <p:spPr>
            <a:xfrm>
              <a:off x="5169013" y="3182431"/>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5" name="Lachebekje 34"/>
            <p:cNvSpPr/>
            <p:nvPr/>
          </p:nvSpPr>
          <p:spPr>
            <a:xfrm>
              <a:off x="5426426" y="3278732"/>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6" name="Lachebekje 35"/>
            <p:cNvSpPr/>
            <p:nvPr/>
          </p:nvSpPr>
          <p:spPr>
            <a:xfrm>
              <a:off x="4840935" y="3218952"/>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7" name="Lachebekje 36"/>
            <p:cNvSpPr/>
            <p:nvPr/>
          </p:nvSpPr>
          <p:spPr>
            <a:xfrm>
              <a:off x="4826356" y="3457548"/>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8" name="Lachebekje 37"/>
            <p:cNvSpPr/>
            <p:nvPr/>
          </p:nvSpPr>
          <p:spPr>
            <a:xfrm>
              <a:off x="4512539" y="3150268"/>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39" name="Lachebekje 38"/>
            <p:cNvSpPr/>
            <p:nvPr/>
          </p:nvSpPr>
          <p:spPr>
            <a:xfrm>
              <a:off x="5626213" y="2174068"/>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sp>
          <p:nvSpPr>
            <p:cNvPr id="40" name="Lachebekje 39"/>
            <p:cNvSpPr/>
            <p:nvPr/>
          </p:nvSpPr>
          <p:spPr>
            <a:xfrm>
              <a:off x="5108761" y="2174068"/>
              <a:ext cx="425302" cy="425302"/>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sz="1350"/>
            </a:p>
          </p:txBody>
        </p:sp>
      </p:grpSp>
      <p:sp>
        <p:nvSpPr>
          <p:cNvPr id="44" name="Tekstvak 43"/>
          <p:cNvSpPr txBox="1"/>
          <p:nvPr/>
        </p:nvSpPr>
        <p:spPr>
          <a:xfrm>
            <a:off x="2800855" y="3828970"/>
            <a:ext cx="2138081" cy="507831"/>
          </a:xfrm>
          <a:prstGeom prst="rect">
            <a:avLst/>
          </a:prstGeom>
          <a:noFill/>
        </p:spPr>
        <p:txBody>
          <a:bodyPr wrap="square" rtlCol="0">
            <a:spAutoFit/>
          </a:bodyPr>
          <a:lstStyle/>
          <a:p>
            <a:pPr algn="ctr"/>
            <a:r>
              <a:rPr lang="en-GB" sz="1350" dirty="0" err="1"/>
              <a:t>Comité</a:t>
            </a:r>
            <a:r>
              <a:rPr lang="en-GB" sz="1350" dirty="0"/>
              <a:t> de Fédération</a:t>
            </a:r>
            <a:br>
              <a:rPr lang="en-GB" sz="1350" dirty="0"/>
            </a:br>
            <a:r>
              <a:rPr lang="en-GB" sz="1350" i="1" dirty="0" err="1"/>
              <a:t>Federatiebestuur</a:t>
            </a:r>
            <a:endParaRPr lang="en-GB" sz="1350" i="1" dirty="0"/>
          </a:p>
        </p:txBody>
      </p:sp>
      <p:cxnSp>
        <p:nvCxnSpPr>
          <p:cNvPr id="46" name="Gekromde verbindingslijn 45"/>
          <p:cNvCxnSpPr/>
          <p:nvPr/>
        </p:nvCxnSpPr>
        <p:spPr>
          <a:xfrm flipV="1">
            <a:off x="2338535" y="2966900"/>
            <a:ext cx="858754" cy="253989"/>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9" name="Tekstvak 48"/>
          <p:cNvSpPr txBox="1"/>
          <p:nvPr/>
        </p:nvSpPr>
        <p:spPr>
          <a:xfrm>
            <a:off x="1639017" y="1732383"/>
            <a:ext cx="2374940" cy="300082"/>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GB" sz="1350" dirty="0"/>
              <a:t>Fédération / </a:t>
            </a:r>
            <a:r>
              <a:rPr lang="en-GB" sz="1350" dirty="0" err="1"/>
              <a:t>Federatie</a:t>
            </a:r>
            <a:endParaRPr lang="en-GB" sz="1350" dirty="0"/>
          </a:p>
        </p:txBody>
      </p:sp>
      <p:sp>
        <p:nvSpPr>
          <p:cNvPr id="51" name="Tekstvak 50"/>
          <p:cNvSpPr txBox="1"/>
          <p:nvPr/>
        </p:nvSpPr>
        <p:spPr>
          <a:xfrm>
            <a:off x="1619909" y="4371217"/>
            <a:ext cx="6978116" cy="154657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nl-NL" sz="1350" i="1" dirty="0"/>
              <a:t>De leden van het federatiebestuur worden gekozen om het werk te vertegenwoordigen in het gehele werkgebied van de federatie; zij vertegenwoordigen geen plaatselijke gemeente, district of instituut. Ieder bestuurslid moet doordrongen zijn van het besef dat hij de belangen van het gehele werkveld dient te behartigen en moet zijn standpunt bepalen na gebed en grondige studie. De besluiten van het uniebestuur mogen niet gemanipuleerd, noch gecontroleerd worden door welke gemeente, groep of individu dan ook.</a:t>
            </a:r>
          </a:p>
          <a:p>
            <a:r>
              <a:rPr lang="en-US" sz="1350" i="1" dirty="0" err="1"/>
              <a:t>Kerkelijk</a:t>
            </a:r>
            <a:r>
              <a:rPr lang="en-US" sz="1350" i="1" dirty="0"/>
              <a:t> </a:t>
            </a:r>
            <a:r>
              <a:rPr lang="en-US" sz="1350" i="1" dirty="0" err="1"/>
              <a:t>Handboek</a:t>
            </a:r>
            <a:r>
              <a:rPr lang="en-US" sz="1350" i="1" dirty="0"/>
              <a:t> p. 143</a:t>
            </a:r>
            <a:endParaRPr lang="en-GB" sz="1350" i="1" dirty="0"/>
          </a:p>
        </p:txBody>
      </p:sp>
      <p:sp>
        <p:nvSpPr>
          <p:cNvPr id="48" name="Tekstvak 47">
            <a:extLst>
              <a:ext uri="{FF2B5EF4-FFF2-40B4-BE49-F238E27FC236}">
                <a16:creationId xmlns:a16="http://schemas.microsoft.com/office/drawing/2014/main" id="{FDDA9BBF-0336-4187-A6ED-2EED34FBC2EC}"/>
              </a:ext>
            </a:extLst>
          </p:cNvPr>
          <p:cNvSpPr txBox="1"/>
          <p:nvPr/>
        </p:nvSpPr>
        <p:spPr>
          <a:xfrm>
            <a:off x="3143847" y="2015023"/>
            <a:ext cx="1398452" cy="507831"/>
          </a:xfrm>
          <a:prstGeom prst="rect">
            <a:avLst/>
          </a:prstGeom>
          <a:noFill/>
        </p:spPr>
        <p:txBody>
          <a:bodyPr wrap="square" rtlCol="0">
            <a:spAutoFit/>
          </a:bodyPr>
          <a:lstStyle/>
          <a:p>
            <a:pPr algn="ctr"/>
            <a:r>
              <a:rPr lang="en-GB" sz="1350" dirty="0"/>
              <a:t>Ass. </a:t>
            </a:r>
            <a:r>
              <a:rPr lang="en-GB" sz="1350" dirty="0" err="1"/>
              <a:t>constituante</a:t>
            </a:r>
            <a:endParaRPr lang="en-GB" sz="1350" dirty="0"/>
          </a:p>
          <a:p>
            <a:pPr algn="ctr"/>
            <a:r>
              <a:rPr lang="en-GB" sz="1350" i="1" dirty="0"/>
              <a:t>Constituency</a:t>
            </a:r>
          </a:p>
        </p:txBody>
      </p:sp>
      <p:sp>
        <p:nvSpPr>
          <p:cNvPr id="45" name="Tekstvak 44">
            <a:extLst>
              <a:ext uri="{FF2B5EF4-FFF2-40B4-BE49-F238E27FC236}">
                <a16:creationId xmlns:a16="http://schemas.microsoft.com/office/drawing/2014/main" id="{EE14DCA5-0C92-4131-AF36-8EBF6F380243}"/>
              </a:ext>
            </a:extLst>
          </p:cNvPr>
          <p:cNvSpPr txBox="1"/>
          <p:nvPr/>
        </p:nvSpPr>
        <p:spPr>
          <a:xfrm>
            <a:off x="4855310" y="1800819"/>
            <a:ext cx="3745432" cy="24468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fr-BE" sz="1275" dirty="0"/>
              <a:t>Les membres du comité exécutif de fédération sont élus pour représenter le travail de l’ensemble de la fédération et non celui d’une Eglise, d’une institution ou d’un district particulier.  Chaque membre de ce comité doit soutenir l’</a:t>
            </a:r>
            <a:r>
              <a:rPr lang="fr-BE" sz="1275" dirty="0" err="1"/>
              <a:t>oeuvre</a:t>
            </a:r>
            <a:r>
              <a:rPr lang="fr-BE" sz="1275" dirty="0"/>
              <a:t> dans le champ tout entier et y encourager toutes les manifestations d’intérêt pour l’</a:t>
            </a:r>
            <a:r>
              <a:rPr lang="fr-BE" sz="1275" dirty="0" err="1"/>
              <a:t>oeuvre</a:t>
            </a:r>
            <a:r>
              <a:rPr lang="fr-BE" sz="1275" dirty="0"/>
              <a:t>.  Il ne prendra de décision qu’après une réflexion soigneuse et dans la prière.  Aucune tentative de contrôle ou d’influence ne doit peser sur les décisions du comité, qu’elle provienne d’une Eglise, d’un groupe, ou d’un individu.</a:t>
            </a:r>
          </a:p>
          <a:p>
            <a:r>
              <a:rPr lang="en-US" sz="1275" i="1" dirty="0"/>
              <a:t>Manuel </a:t>
            </a:r>
            <a:r>
              <a:rPr lang="en-US" sz="1275" i="1" dirty="0" err="1"/>
              <a:t>d’Eglise</a:t>
            </a:r>
            <a:r>
              <a:rPr lang="en-US" sz="1275" i="1" dirty="0"/>
              <a:t> 2015, p. 152</a:t>
            </a:r>
            <a:endParaRPr lang="en-GB" sz="1275" i="1" dirty="0"/>
          </a:p>
        </p:txBody>
      </p:sp>
      <p:sp>
        <p:nvSpPr>
          <p:cNvPr id="2" name="Titel 1">
            <a:extLst>
              <a:ext uri="{FF2B5EF4-FFF2-40B4-BE49-F238E27FC236}">
                <a16:creationId xmlns:a16="http://schemas.microsoft.com/office/drawing/2014/main" id="{5A1D8DFE-41DE-96C9-8D25-4E4609385459}"/>
              </a:ext>
            </a:extLst>
          </p:cNvPr>
          <p:cNvSpPr txBox="1">
            <a:spLocks/>
          </p:cNvSpPr>
          <p:nvPr/>
        </p:nvSpPr>
        <p:spPr>
          <a:xfrm>
            <a:off x="1071614" y="436352"/>
            <a:ext cx="7112302" cy="866404"/>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fontScale="90000" lnSpcReduction="20000"/>
          </a:bodyPr>
          <a:lstStyle>
            <a:lvl1pPr algn="ctr" defTabSz="914400" rtl="0" eaLnBrk="1" latinLnBrk="0" hangingPunct="1">
              <a:lnSpc>
                <a:spcPct val="90000"/>
              </a:lnSpc>
              <a:spcBef>
                <a:spcPct val="0"/>
              </a:spcBef>
              <a:buNone/>
              <a:defRPr sz="2600" kern="1200" cap="all" spc="200" baseline="0">
                <a:solidFill>
                  <a:schemeClr val="tx1">
                    <a:lumMod val="85000"/>
                    <a:lumOff val="15000"/>
                  </a:schemeClr>
                </a:solidFill>
                <a:latin typeface="+mj-lt"/>
                <a:ea typeface="+mj-ea"/>
                <a:cs typeface="+mj-cs"/>
              </a:defRPr>
            </a:lvl1pPr>
          </a:lstStyle>
          <a:p>
            <a:r>
              <a:rPr lang="en-GB"/>
              <a:t>RESPONSABILITE DELEGUEE</a:t>
            </a:r>
            <a:br>
              <a:rPr lang="en-GB"/>
            </a:br>
            <a:r>
              <a:rPr lang="en-GB" i="1"/>
              <a:t>Gedelegeerde verantwoordelijkheid</a:t>
            </a:r>
            <a:endParaRPr lang="en-GB" i="1" dirty="0"/>
          </a:p>
        </p:txBody>
      </p:sp>
    </p:spTree>
    <p:extLst>
      <p:ext uri="{BB962C8B-B14F-4D97-AF65-F5344CB8AC3E}">
        <p14:creationId xmlns:p14="http://schemas.microsoft.com/office/powerpoint/2010/main" val="2576737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6DFC6-9E01-55EE-409D-42DBD7906B0C}"/>
              </a:ext>
            </a:extLst>
          </p:cNvPr>
          <p:cNvSpPr>
            <a:spLocks noGrp="1"/>
          </p:cNvSpPr>
          <p:nvPr>
            <p:ph type="title"/>
          </p:nvPr>
        </p:nvSpPr>
        <p:spPr>
          <a:xfrm>
            <a:off x="1603122" y="295618"/>
            <a:ext cx="5937755" cy="1098284"/>
          </a:xfrm>
        </p:spPr>
        <p:txBody>
          <a:bodyPr>
            <a:normAutofit/>
          </a:bodyPr>
          <a:lstStyle/>
          <a:p>
            <a:r>
              <a:rPr lang="nl-BE" dirty="0" err="1"/>
              <a:t>Statut</a:t>
            </a:r>
            <a:r>
              <a:rPr lang="nl-BE" dirty="0"/>
              <a:t> des délégués</a:t>
            </a:r>
            <a:br>
              <a:rPr lang="nl-BE" dirty="0"/>
            </a:br>
            <a:r>
              <a:rPr lang="nl-BE" dirty="0"/>
              <a:t>Statuut afgevaardigden</a:t>
            </a:r>
          </a:p>
        </p:txBody>
      </p:sp>
      <p:sp>
        <p:nvSpPr>
          <p:cNvPr id="4" name="Content Placeholder 3">
            <a:extLst>
              <a:ext uri="{FF2B5EF4-FFF2-40B4-BE49-F238E27FC236}">
                <a16:creationId xmlns:a16="http://schemas.microsoft.com/office/drawing/2014/main" id="{521C558C-C826-65DA-0F44-CDC13A7A08EF}"/>
              </a:ext>
            </a:extLst>
          </p:cNvPr>
          <p:cNvSpPr>
            <a:spLocks noGrp="1"/>
          </p:cNvSpPr>
          <p:nvPr>
            <p:ph sz="half" idx="1"/>
          </p:nvPr>
        </p:nvSpPr>
        <p:spPr>
          <a:xfrm>
            <a:off x="490655" y="1605777"/>
            <a:ext cx="3980985" cy="4956606"/>
          </a:xfrm>
          <a:solidFill>
            <a:srgbClr val="F2F2F2">
              <a:alpha val="69804"/>
            </a:srgbClr>
          </a:solidFill>
        </p:spPr>
        <p:txBody>
          <a:bodyPr>
            <a:noAutofit/>
          </a:bodyPr>
          <a:lstStyle/>
          <a:p>
            <a:pPr marL="342900" indent="-342900">
              <a:buFont typeface="+mj-lt"/>
              <a:buAutoNum type="arabicPeriod"/>
            </a:pPr>
            <a:r>
              <a:rPr lang="nl-BE" sz="1400" b="0" i="0" u="none" strike="noStrike" baseline="0" dirty="0">
                <a:solidFill>
                  <a:srgbClr val="000000"/>
                </a:solidFill>
                <a:latin typeface="Noto Sans" panose="020B0502040504020204" pitchFamily="34" charset="0"/>
              </a:rPr>
              <a:t>Si </a:t>
            </a:r>
            <a:r>
              <a:rPr lang="nl-BE" sz="1400" b="0" i="0" u="none" strike="noStrike" baseline="0" dirty="0" err="1">
                <a:solidFill>
                  <a:srgbClr val="000000"/>
                </a:solidFill>
                <a:latin typeface="Noto Sans" panose="020B0502040504020204" pitchFamily="34" charset="0"/>
              </a:rPr>
              <a:t>un</a:t>
            </a:r>
            <a:r>
              <a:rPr lang="nl-BE" sz="1400" b="0" i="0" u="none" strike="noStrike" baseline="0" dirty="0">
                <a:solidFill>
                  <a:srgbClr val="000000"/>
                </a:solidFill>
                <a:latin typeface="Noto Sans" panose="020B0502040504020204" pitchFamily="34" charset="0"/>
              </a:rPr>
              <a:t> délégué </a:t>
            </a:r>
            <a:r>
              <a:rPr lang="nl-BE" sz="1400" b="0" i="0" u="none" strike="noStrike" baseline="0" dirty="0" err="1">
                <a:solidFill>
                  <a:srgbClr val="000000"/>
                </a:solidFill>
                <a:latin typeface="Noto Sans" panose="020B0502040504020204" pitchFamily="34" charset="0"/>
              </a:rPr>
              <a:t>décède</a:t>
            </a:r>
            <a:r>
              <a:rPr lang="nl-BE" sz="1400" b="0" i="0" u="none" strike="noStrike" baseline="0" dirty="0">
                <a:solidFill>
                  <a:srgbClr val="000000"/>
                </a:solidFill>
                <a:latin typeface="Noto Sans" panose="020B0502040504020204" pitchFamily="34" charset="0"/>
              </a:rPr>
              <a:t>. </a:t>
            </a:r>
          </a:p>
          <a:p>
            <a:pPr marL="342900" indent="-342900">
              <a:buFont typeface="+mj-lt"/>
              <a:buAutoNum type="arabicPeriod"/>
            </a:pPr>
            <a:r>
              <a:rPr lang="fr-FR" sz="1400" b="0" i="0" u="none" strike="noStrike" baseline="0" dirty="0">
                <a:solidFill>
                  <a:srgbClr val="000000"/>
                </a:solidFill>
                <a:latin typeface="Noto Sans" panose="020B0502040504020204" pitchFamily="34" charset="0"/>
              </a:rPr>
              <a:t>Si un délégué perd son statut de membre d'Église. </a:t>
            </a:r>
          </a:p>
          <a:p>
            <a:pPr marL="342900" indent="-342900">
              <a:buFont typeface="+mj-lt"/>
              <a:buAutoNum type="arabicPeriod"/>
            </a:pPr>
            <a:r>
              <a:rPr lang="fr-FR" sz="1400" b="0" i="0" u="none" strike="noStrike" baseline="0" dirty="0">
                <a:solidFill>
                  <a:srgbClr val="000000"/>
                </a:solidFill>
                <a:latin typeface="Noto Sans" panose="020B0502040504020204" pitchFamily="34" charset="0"/>
              </a:rPr>
              <a:t>Si un délégué a été transféré ou est en cours de transfert vers une autre Église, que celle-ci soit sur le territoire de la FBL ou en dehors. </a:t>
            </a:r>
          </a:p>
          <a:p>
            <a:pPr marL="342900" indent="-342900">
              <a:buFont typeface="+mj-lt"/>
              <a:buAutoNum type="arabicPeriod"/>
            </a:pPr>
            <a:r>
              <a:rPr lang="fr-FR" sz="1400" b="0" i="0" u="none" strike="noStrike" baseline="0" dirty="0">
                <a:solidFill>
                  <a:srgbClr val="000000"/>
                </a:solidFill>
                <a:latin typeface="Noto Sans" panose="020B0502040504020204" pitchFamily="34" charset="0"/>
              </a:rPr>
              <a:t>Si un délégué est placé sous mesure disciplinaire. </a:t>
            </a:r>
          </a:p>
          <a:p>
            <a:pPr marL="342900" indent="-342900">
              <a:buFont typeface="+mj-lt"/>
              <a:buAutoNum type="arabicPeriod"/>
            </a:pPr>
            <a:r>
              <a:rPr lang="fr-FR" sz="1400" b="0" i="0" u="none" strike="noStrike" baseline="0" dirty="0">
                <a:solidFill>
                  <a:srgbClr val="000000"/>
                </a:solidFill>
                <a:latin typeface="Noto Sans" panose="020B0502040504020204" pitchFamily="34" charset="0"/>
              </a:rPr>
              <a:t>Si un délégué demande sa démission par écrit au Comité de Fédération. </a:t>
            </a:r>
          </a:p>
          <a:p>
            <a:pPr marL="342900" indent="-342900">
              <a:buFont typeface="+mj-lt"/>
              <a:buAutoNum type="arabicPeriod"/>
            </a:pPr>
            <a:r>
              <a:rPr lang="fr-FR" sz="1400" b="0" i="0" u="none" strike="noStrike" baseline="0" dirty="0">
                <a:solidFill>
                  <a:srgbClr val="000000"/>
                </a:solidFill>
                <a:latin typeface="Noto Sans" panose="020B0502040504020204" pitchFamily="34" charset="0"/>
              </a:rPr>
              <a:t>Si un délégué est exclu par l'Assemblée Générale, selon les modalités définies par les Statuts de la Fédération. </a:t>
            </a:r>
          </a:p>
          <a:p>
            <a:pPr marL="342900" indent="-342900">
              <a:buFont typeface="+mj-lt"/>
              <a:buAutoNum type="arabicPeriod"/>
            </a:pPr>
            <a:r>
              <a:rPr lang="fr-FR" sz="1400" b="0" i="0" u="none" strike="noStrike" baseline="0" dirty="0">
                <a:solidFill>
                  <a:srgbClr val="000000"/>
                </a:solidFill>
                <a:latin typeface="Noto Sans" panose="020B0502040504020204" pitchFamily="34" charset="0"/>
              </a:rPr>
              <a:t>Si un délégué est nommé responsable d'un département ou devient membre du Comité de la Fédération ou de l'Union franco-belge (UFB) car il devient délégué de droit. </a:t>
            </a:r>
          </a:p>
          <a:p>
            <a:pPr marL="342900" indent="-342900">
              <a:buFont typeface="+mj-lt"/>
              <a:buAutoNum type="arabicPeriod"/>
            </a:pPr>
            <a:endParaRPr lang="nl-BE" sz="1400" dirty="0"/>
          </a:p>
        </p:txBody>
      </p:sp>
      <p:sp>
        <p:nvSpPr>
          <p:cNvPr id="5" name="Content Placeholder 4">
            <a:extLst>
              <a:ext uri="{FF2B5EF4-FFF2-40B4-BE49-F238E27FC236}">
                <a16:creationId xmlns:a16="http://schemas.microsoft.com/office/drawing/2014/main" id="{B773057E-C3B3-D791-7C0B-9D343E47159E}"/>
              </a:ext>
            </a:extLst>
          </p:cNvPr>
          <p:cNvSpPr>
            <a:spLocks noGrp="1"/>
          </p:cNvSpPr>
          <p:nvPr>
            <p:ph sz="half" idx="2"/>
          </p:nvPr>
        </p:nvSpPr>
        <p:spPr>
          <a:xfrm>
            <a:off x="4672362" y="1605777"/>
            <a:ext cx="3980985" cy="4956605"/>
          </a:xfrm>
          <a:solidFill>
            <a:srgbClr val="F2F2F2">
              <a:alpha val="72157"/>
            </a:srgbClr>
          </a:solidFill>
        </p:spPr>
        <p:txBody>
          <a:bodyPr>
            <a:normAutofit fontScale="85000" lnSpcReduction="10000"/>
          </a:bodyPr>
          <a:lstStyle/>
          <a:p>
            <a:pPr marL="342900" indent="-342900">
              <a:buFont typeface="+mj-lt"/>
              <a:buAutoNum type="arabicPeriod"/>
            </a:pPr>
            <a:r>
              <a:rPr lang="nl-BE" sz="1600" b="0" i="0" u="none" strike="noStrike" baseline="0" dirty="0">
                <a:solidFill>
                  <a:srgbClr val="000000"/>
                </a:solidFill>
                <a:latin typeface="Noto Sans" panose="020B0502040504020204" pitchFamily="34" charset="0"/>
              </a:rPr>
              <a:t>Als een afgevaardigde overlijdt. </a:t>
            </a:r>
          </a:p>
          <a:p>
            <a:pPr marL="342900" indent="-342900">
              <a:buFont typeface="+mj-lt"/>
              <a:buAutoNum type="arabicPeriod"/>
            </a:pPr>
            <a:r>
              <a:rPr lang="nl-BE" sz="1600" b="0" i="0" u="none" strike="noStrike" baseline="0" dirty="0">
                <a:solidFill>
                  <a:srgbClr val="000000"/>
                </a:solidFill>
                <a:latin typeface="Noto Sans" panose="020B0502040504020204" pitchFamily="34" charset="0"/>
              </a:rPr>
              <a:t>Als een afgevaardigde zijn statuut als lid van de Kerk verliest. </a:t>
            </a:r>
          </a:p>
          <a:p>
            <a:pPr marL="342900" indent="-342900">
              <a:buFont typeface="+mj-lt"/>
              <a:buAutoNum type="arabicPeriod"/>
            </a:pPr>
            <a:r>
              <a:rPr lang="nl-BE" sz="1600" b="0" i="0" u="none" strike="noStrike" baseline="0" dirty="0">
                <a:solidFill>
                  <a:srgbClr val="000000"/>
                </a:solidFill>
                <a:latin typeface="Noto Sans" panose="020B0502040504020204" pitchFamily="34" charset="0"/>
              </a:rPr>
              <a:t>Als een afgevaardigde overgeschreven is of de overschrijvingsprocedure naar een andere gemeente loopt, of deze nu op het gebied van de BLF zal zijn of daarbuiten. </a:t>
            </a:r>
          </a:p>
          <a:p>
            <a:pPr marL="342900" indent="-342900">
              <a:buFont typeface="+mj-lt"/>
              <a:buAutoNum type="arabicPeriod"/>
            </a:pPr>
            <a:r>
              <a:rPr lang="nl-BE" sz="1600" b="0" i="0" u="none" strike="noStrike" baseline="0" dirty="0">
                <a:solidFill>
                  <a:srgbClr val="000000"/>
                </a:solidFill>
                <a:latin typeface="Noto Sans" panose="020B0502040504020204" pitchFamily="34" charset="0"/>
              </a:rPr>
              <a:t>Als een afgevaardigde onder kerkelijke tucht staat. </a:t>
            </a:r>
          </a:p>
          <a:p>
            <a:pPr marL="342900" indent="-342900">
              <a:buFont typeface="+mj-lt"/>
              <a:buAutoNum type="arabicPeriod"/>
            </a:pPr>
            <a:r>
              <a:rPr lang="nl-BE" sz="1600" b="0" i="0" u="none" strike="noStrike" baseline="0" dirty="0">
                <a:solidFill>
                  <a:srgbClr val="000000"/>
                </a:solidFill>
                <a:latin typeface="Noto Sans" panose="020B0502040504020204" pitchFamily="34" charset="0"/>
              </a:rPr>
              <a:t>Als een afgevaardigde schriftelijk zijn ontslag vraagt aan het Federatiebestuur. </a:t>
            </a:r>
          </a:p>
          <a:p>
            <a:pPr marL="342900" indent="-342900">
              <a:buFont typeface="+mj-lt"/>
              <a:buAutoNum type="arabicPeriod"/>
            </a:pPr>
            <a:r>
              <a:rPr lang="nl-BE" sz="1600" b="0" i="0" u="none" strike="noStrike" baseline="0" dirty="0">
                <a:solidFill>
                  <a:srgbClr val="000000"/>
                </a:solidFill>
                <a:latin typeface="Noto Sans" panose="020B0502040504020204" pitchFamily="34" charset="0"/>
              </a:rPr>
              <a:t>Als een afgevaardigde door de Algemene Vergadering, volgens de voorwaarden gedefinieerd door de Statuten van de Federatie, wordt uitgesloten. </a:t>
            </a:r>
          </a:p>
          <a:p>
            <a:pPr marL="342900" indent="-342900">
              <a:buFont typeface="+mj-lt"/>
              <a:buAutoNum type="arabicPeriod"/>
            </a:pPr>
            <a:r>
              <a:rPr lang="nl-BE" sz="1600" b="0" i="0" u="none" strike="noStrike" baseline="0" dirty="0">
                <a:solidFill>
                  <a:srgbClr val="000000"/>
                </a:solidFill>
                <a:latin typeface="Noto Sans" panose="020B0502040504020204" pitchFamily="34" charset="0"/>
              </a:rPr>
              <a:t>Als een afgevaardigde departementshoofd, lid van het Federatie- of Frans-Belgische Uniebestuur wordt, omdat hij dan afgevaardigde van rechtswege wordt </a:t>
            </a:r>
          </a:p>
          <a:p>
            <a:pPr marL="342900" indent="-342900">
              <a:buFont typeface="+mj-lt"/>
              <a:buAutoNum type="arabicPeriod"/>
            </a:pPr>
            <a:endParaRPr lang="nl-BE" sz="1600" dirty="0"/>
          </a:p>
        </p:txBody>
      </p:sp>
    </p:spTree>
    <p:extLst>
      <p:ext uri="{BB962C8B-B14F-4D97-AF65-F5344CB8AC3E}">
        <p14:creationId xmlns:p14="http://schemas.microsoft.com/office/powerpoint/2010/main" val="2737080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580915" y="2647308"/>
            <a:ext cx="7486706" cy="1234440"/>
          </a:xfrm>
        </p:spPr>
        <p:txBody>
          <a:bodyPr>
            <a:noAutofit/>
          </a:bodyPr>
          <a:lstStyle/>
          <a:p>
            <a:r>
              <a:rPr lang="en-GB" sz="2400" dirty="0" err="1"/>
              <a:t>Journée</a:t>
            </a:r>
            <a:r>
              <a:rPr lang="en-GB" sz="2400" dirty="0"/>
              <a:t> de formation des </a:t>
            </a:r>
            <a:r>
              <a:rPr lang="en-GB" sz="2400" dirty="0" err="1"/>
              <a:t>délégués</a:t>
            </a:r>
            <a:br>
              <a:rPr lang="en-GB" sz="2400" dirty="0"/>
            </a:br>
            <a:r>
              <a:rPr lang="en-GB" sz="2400" i="1" dirty="0" err="1"/>
              <a:t>Vormingsdag</a:t>
            </a:r>
            <a:r>
              <a:rPr lang="en-GB" sz="2400" i="1" dirty="0"/>
              <a:t> </a:t>
            </a:r>
            <a:r>
              <a:rPr lang="en-GB" sz="2400" i="1" dirty="0" err="1"/>
              <a:t>afgevaardigden</a:t>
            </a:r>
            <a:endParaRPr lang="en-GB" sz="2400" dirty="0"/>
          </a:p>
        </p:txBody>
      </p:sp>
      <p:sp>
        <p:nvSpPr>
          <p:cNvPr id="3" name="Ondertitel 2"/>
          <p:cNvSpPr>
            <a:spLocks noGrp="1"/>
          </p:cNvSpPr>
          <p:nvPr>
            <p:ph type="subTitle" idx="1"/>
          </p:nvPr>
        </p:nvSpPr>
        <p:spPr>
          <a:xfrm>
            <a:off x="125404" y="4121659"/>
            <a:ext cx="7623484" cy="929921"/>
          </a:xfrm>
        </p:spPr>
        <p:txBody>
          <a:bodyPr>
            <a:normAutofit fontScale="92500"/>
          </a:bodyPr>
          <a:lstStyle/>
          <a:p>
            <a:pPr algn="r"/>
            <a:r>
              <a:rPr lang="fr-FR" dirty="0"/>
              <a:t>Préparation des délégués pour la prochaine Assemblée Administrative</a:t>
            </a:r>
            <a:endParaRPr lang="nl-NL" i="1" dirty="0"/>
          </a:p>
          <a:p>
            <a:pPr algn="r"/>
            <a:r>
              <a:rPr lang="nl-NL" i="1" dirty="0"/>
              <a:t>Voorbereiding van de afgevaardigden voor de aankomende Administratieve Vergadering</a:t>
            </a:r>
            <a:endParaRPr lang="en-GB" i="1" dirty="0"/>
          </a:p>
        </p:txBody>
      </p:sp>
    </p:spTree>
    <p:extLst>
      <p:ext uri="{BB962C8B-B14F-4D97-AF65-F5344CB8AC3E}">
        <p14:creationId xmlns:p14="http://schemas.microsoft.com/office/powerpoint/2010/main" val="3327122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8731C2-9D4C-4F02-A5A6-6C1938BC2517}"/>
              </a:ext>
            </a:extLst>
          </p:cNvPr>
          <p:cNvSpPr>
            <a:spLocks noGrp="1"/>
          </p:cNvSpPr>
          <p:nvPr>
            <p:ph type="title"/>
          </p:nvPr>
        </p:nvSpPr>
        <p:spPr>
          <a:xfrm>
            <a:off x="1627115" y="400377"/>
            <a:ext cx="5937755" cy="1188720"/>
          </a:xfrm>
        </p:spPr>
        <p:txBody>
          <a:bodyPr>
            <a:normAutofit/>
          </a:bodyPr>
          <a:lstStyle/>
          <a:p>
            <a:r>
              <a:rPr lang="nl-BE" dirty="0" err="1"/>
              <a:t>AVANT</a:t>
            </a:r>
            <a:r>
              <a:rPr lang="nl-BE" dirty="0"/>
              <a:t> </a:t>
            </a:r>
            <a:r>
              <a:rPr lang="nl-BE" dirty="0" err="1"/>
              <a:t>une</a:t>
            </a:r>
            <a:r>
              <a:rPr lang="nl-BE" dirty="0"/>
              <a:t> AG / </a:t>
            </a:r>
            <a:r>
              <a:rPr lang="nl-BE" i="1" dirty="0"/>
              <a:t>Voor een AV</a:t>
            </a:r>
            <a:endParaRPr lang="nl-BE" dirty="0"/>
          </a:p>
        </p:txBody>
      </p:sp>
      <p:sp>
        <p:nvSpPr>
          <p:cNvPr id="3" name="Tijdelijke aanduiding voor inhoud 2">
            <a:extLst>
              <a:ext uri="{FF2B5EF4-FFF2-40B4-BE49-F238E27FC236}">
                <a16:creationId xmlns:a16="http://schemas.microsoft.com/office/drawing/2014/main" id="{841BF184-5836-4EA8-87BB-7A572B92CFFA}"/>
              </a:ext>
            </a:extLst>
          </p:cNvPr>
          <p:cNvSpPr>
            <a:spLocks noGrp="1"/>
          </p:cNvSpPr>
          <p:nvPr>
            <p:ph idx="1"/>
          </p:nvPr>
        </p:nvSpPr>
        <p:spPr>
          <a:xfrm>
            <a:off x="452568" y="1882861"/>
            <a:ext cx="7112302" cy="3815330"/>
          </a:xfrm>
        </p:spPr>
        <p:txBody>
          <a:bodyPr>
            <a:normAutofit lnSpcReduction="10000"/>
          </a:bodyPr>
          <a:lstStyle/>
          <a:p>
            <a:r>
              <a:rPr lang="nl-BE" sz="1800" dirty="0"/>
              <a:t>Examen du recueil de rapport de la Fédération</a:t>
            </a:r>
            <a:br>
              <a:rPr lang="nl-BE" sz="1800" dirty="0"/>
            </a:br>
            <a:r>
              <a:rPr lang="nl-BE" sz="1800" i="1" dirty="0"/>
              <a:t>Het bestuderen van het dossier met de verslagen van de Federatie</a:t>
            </a:r>
          </a:p>
          <a:p>
            <a:r>
              <a:rPr lang="fr-FR" sz="1800" dirty="0"/>
              <a:t>Sélection de questions portant sur les rapports administratifs et départementaux pouvant être posées en amont de l’Assemblée.</a:t>
            </a:r>
            <a:br>
              <a:rPr lang="fr-FR" sz="1800" dirty="0"/>
            </a:br>
            <a:r>
              <a:rPr lang="nl-BE" sz="1800" i="1" dirty="0"/>
              <a:t>Het selecteren van de vragen aangaande de bestuurs- en departementsrapporten, die van tevoren gesteld zouden kunnen worden.</a:t>
            </a:r>
          </a:p>
          <a:p>
            <a:r>
              <a:rPr lang="fr-BE" sz="1800" dirty="0"/>
              <a:t>Propositions d'orientations à transmettre à la Commission d'Orientations après une éventuelle concertation avec l'ensemble de l'Église locale.</a:t>
            </a:r>
            <a:br>
              <a:rPr lang="fr-BE" sz="1800" dirty="0"/>
            </a:br>
            <a:r>
              <a:rPr lang="nl-BE" sz="1800" i="1" dirty="0"/>
              <a:t>Voorstellen voor krachtlijnen om aan de Oriëntatiecommissie door te geven, na een eventueel overleg met de gehele plaatselijke gemeente.</a:t>
            </a:r>
            <a:endParaRPr lang="fr-FR" sz="1800" i="1" dirty="0"/>
          </a:p>
          <a:p>
            <a:r>
              <a:rPr lang="nl-BE" sz="1800" dirty="0"/>
              <a:t>La </a:t>
            </a:r>
            <a:r>
              <a:rPr lang="nl-BE" sz="1800" dirty="0" err="1"/>
              <a:t>Commission</a:t>
            </a:r>
            <a:r>
              <a:rPr lang="nl-BE" sz="1800" dirty="0"/>
              <a:t> Préparatoire / </a:t>
            </a:r>
            <a:r>
              <a:rPr lang="nl-BE" sz="1800" i="1" dirty="0"/>
              <a:t>Voorbereidingscommissie</a:t>
            </a:r>
            <a:br>
              <a:rPr lang="nl-BE" sz="1800" i="1" dirty="0"/>
            </a:br>
            <a:r>
              <a:rPr lang="nl-BE" sz="1800" dirty="0"/>
              <a:t>1</a:t>
            </a:r>
            <a:r>
              <a:rPr lang="nl-BE" sz="1800" baseline="30000" dirty="0"/>
              <a:t>ers</a:t>
            </a:r>
            <a:r>
              <a:rPr lang="nl-BE" sz="1800" dirty="0"/>
              <a:t> délégués / </a:t>
            </a:r>
            <a:r>
              <a:rPr lang="nl-BE" sz="1800" i="1" dirty="0"/>
              <a:t>Hoofdafgevaardigden</a:t>
            </a:r>
          </a:p>
        </p:txBody>
      </p:sp>
    </p:spTree>
    <p:extLst>
      <p:ext uri="{BB962C8B-B14F-4D97-AF65-F5344CB8AC3E}">
        <p14:creationId xmlns:p14="http://schemas.microsoft.com/office/powerpoint/2010/main" val="2730434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8731C2-9D4C-4F02-A5A6-6C1938BC2517}"/>
              </a:ext>
            </a:extLst>
          </p:cNvPr>
          <p:cNvSpPr>
            <a:spLocks noGrp="1"/>
          </p:cNvSpPr>
          <p:nvPr>
            <p:ph type="title"/>
          </p:nvPr>
        </p:nvSpPr>
        <p:spPr>
          <a:xfrm>
            <a:off x="1638477" y="348125"/>
            <a:ext cx="5937755" cy="1188720"/>
          </a:xfrm>
        </p:spPr>
        <p:txBody>
          <a:bodyPr>
            <a:normAutofit/>
          </a:bodyPr>
          <a:lstStyle/>
          <a:p>
            <a:r>
              <a:rPr lang="nl-BE" dirty="0"/>
              <a:t>Assemblée générale / </a:t>
            </a:r>
            <a:r>
              <a:rPr lang="nl-BE" i="1" dirty="0"/>
              <a:t>Algemene Vergadering</a:t>
            </a:r>
            <a:endParaRPr lang="nl-BE" dirty="0"/>
          </a:p>
        </p:txBody>
      </p:sp>
      <p:sp>
        <p:nvSpPr>
          <p:cNvPr id="5" name="Tijdelijke aanduiding voor inhoud 4">
            <a:extLst>
              <a:ext uri="{FF2B5EF4-FFF2-40B4-BE49-F238E27FC236}">
                <a16:creationId xmlns:a16="http://schemas.microsoft.com/office/drawing/2014/main" id="{E2CB8F5E-238A-4D2A-ABB3-AA1805ED5402}"/>
              </a:ext>
            </a:extLst>
          </p:cNvPr>
          <p:cNvSpPr>
            <a:spLocks noGrp="1"/>
          </p:cNvSpPr>
          <p:nvPr>
            <p:ph idx="1"/>
          </p:nvPr>
        </p:nvSpPr>
        <p:spPr>
          <a:xfrm>
            <a:off x="452569" y="1882862"/>
            <a:ext cx="3468595" cy="3931889"/>
          </a:xfrm>
        </p:spPr>
        <p:txBody>
          <a:bodyPr>
            <a:normAutofit/>
          </a:bodyPr>
          <a:lstStyle/>
          <a:p>
            <a:pPr marL="342892" indent="-342892">
              <a:buFont typeface="+mj-lt"/>
              <a:buAutoNum type="arabicPeriod"/>
            </a:pPr>
            <a:r>
              <a:rPr lang="fr-BE" sz="1500" dirty="0"/>
              <a:t>Ouverture de l'Assemblée Générale.</a:t>
            </a:r>
            <a:endParaRPr lang="nl-BE" sz="1500" dirty="0"/>
          </a:p>
          <a:p>
            <a:pPr marL="342892" indent="-342892">
              <a:buFont typeface="+mj-lt"/>
              <a:buAutoNum type="arabicPeriod"/>
            </a:pPr>
            <a:r>
              <a:rPr lang="fr-BE" sz="1500" dirty="0"/>
              <a:t>Sur proposition du président de Fédération, vote des délégués exceptionnels.</a:t>
            </a:r>
            <a:endParaRPr lang="nl-BE" sz="1500" dirty="0"/>
          </a:p>
          <a:p>
            <a:pPr marL="342892" indent="-342892">
              <a:buFont typeface="+mj-lt"/>
              <a:buAutoNum type="arabicPeriod"/>
            </a:pPr>
            <a:r>
              <a:rPr lang="fr-BE" sz="1500" dirty="0"/>
              <a:t>Approbation de l'ordre du jour.</a:t>
            </a:r>
            <a:endParaRPr lang="nl-BE" sz="1500" dirty="0"/>
          </a:p>
          <a:p>
            <a:pPr marL="342892" indent="-342892">
              <a:buFont typeface="+mj-lt"/>
              <a:buAutoNum type="arabicPeriod"/>
            </a:pPr>
            <a:r>
              <a:rPr lang="fr-BE" sz="1500" dirty="0"/>
              <a:t>Selon l'ordre du jour et sous la conduite du président de séance, présentations, discussions et votes sur les rapports des Commissions et/ou ceux de l'équipe sortante.</a:t>
            </a:r>
            <a:endParaRPr lang="nl-BE" sz="1500" dirty="0"/>
          </a:p>
          <a:p>
            <a:pPr marL="342892" indent="-342892">
              <a:buFont typeface="+mj-lt"/>
              <a:buAutoNum type="arabicPeriod"/>
            </a:pPr>
            <a:r>
              <a:rPr lang="fr-BE" sz="1500" dirty="0"/>
              <a:t>Les rapports présentés à titre d'information par les institutions invitées ne font pas l'objet de vote.</a:t>
            </a:r>
            <a:endParaRPr lang="nl-BE" sz="1500" dirty="0"/>
          </a:p>
          <a:p>
            <a:pPr marL="342892" indent="-342892">
              <a:buFont typeface="+mj-lt"/>
              <a:buAutoNum type="arabicPeriod"/>
            </a:pPr>
            <a:r>
              <a:rPr lang="fr-BE" sz="1500" dirty="0"/>
              <a:t>Clôture de l'Assemblée Générale.</a:t>
            </a:r>
            <a:endParaRPr lang="nl-BE" sz="1500" dirty="0"/>
          </a:p>
          <a:p>
            <a:endParaRPr lang="nl-BE" sz="1500" dirty="0"/>
          </a:p>
        </p:txBody>
      </p:sp>
      <p:sp>
        <p:nvSpPr>
          <p:cNvPr id="7" name="Tijdelijke aanduiding voor inhoud 4">
            <a:extLst>
              <a:ext uri="{FF2B5EF4-FFF2-40B4-BE49-F238E27FC236}">
                <a16:creationId xmlns:a16="http://schemas.microsoft.com/office/drawing/2014/main" id="{FE914B1F-DC0B-44E0-9D7F-8DAA39F6CA8A}"/>
              </a:ext>
            </a:extLst>
          </p:cNvPr>
          <p:cNvSpPr txBox="1">
            <a:spLocks/>
          </p:cNvSpPr>
          <p:nvPr/>
        </p:nvSpPr>
        <p:spPr>
          <a:xfrm>
            <a:off x="4106732" y="1882864"/>
            <a:ext cx="3469500" cy="3931889"/>
          </a:xfrm>
          <a:prstGeom prst="rect">
            <a:avLst/>
          </a:prstGeom>
        </p:spPr>
        <p:txBody>
          <a:bodyPr vert="horz" lIns="68580" tIns="34290" rIns="68580" bIns="34290" rtlCol="0">
            <a:normAutofit fontScale="92500"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342892" indent="-342892">
              <a:buFont typeface="+mj-lt"/>
              <a:buAutoNum type="arabicPeriod"/>
            </a:pPr>
            <a:r>
              <a:rPr lang="nl-BE" sz="1500" dirty="0"/>
              <a:t>Opening van de Administratieve Vergadering.</a:t>
            </a:r>
          </a:p>
          <a:p>
            <a:pPr marL="342892" indent="-342892">
              <a:buFont typeface="+mj-lt"/>
              <a:buAutoNum type="arabicPeriod"/>
            </a:pPr>
            <a:r>
              <a:rPr lang="nl-BE" sz="1500" dirty="0"/>
              <a:t>Op voorstel van de voorzitter van de Federatie, stemming over de buitengewone afgevaardigden. </a:t>
            </a:r>
          </a:p>
          <a:p>
            <a:pPr marL="342892" indent="-342892">
              <a:buFont typeface="+mj-lt"/>
              <a:buAutoNum type="arabicPeriod"/>
            </a:pPr>
            <a:r>
              <a:rPr lang="nl-BE" sz="1500" dirty="0"/>
              <a:t>Goedkeuring van de agenda. </a:t>
            </a:r>
          </a:p>
          <a:p>
            <a:pPr marL="342892" indent="-342892">
              <a:buFont typeface="+mj-lt"/>
              <a:buAutoNum type="arabicPeriod"/>
            </a:pPr>
            <a:r>
              <a:rPr lang="nl-BE" sz="1500" dirty="0"/>
              <a:t>Volgens de agenda en onder leiding van de dagvoorzitter, presentaties, besprekingen en stemmingen over de rapporten van de Commissies en/of deze van de uittredende ploeg.</a:t>
            </a:r>
          </a:p>
          <a:p>
            <a:pPr marL="342892" indent="-342892">
              <a:buFont typeface="+mj-lt"/>
              <a:buAutoNum type="arabicPeriod"/>
            </a:pPr>
            <a:r>
              <a:rPr lang="nl-BE" sz="1500" dirty="0"/>
              <a:t>Verslagen die ter informatie worden gepresenteerd door uitgenodigde instellingen worden niet gestemd.</a:t>
            </a:r>
          </a:p>
          <a:p>
            <a:pPr marL="342892" indent="-342892">
              <a:buFont typeface="+mj-lt"/>
              <a:buAutoNum type="arabicPeriod"/>
            </a:pPr>
            <a:r>
              <a:rPr lang="nl-BE" sz="1500" dirty="0"/>
              <a:t>Afsluiting van de Administratieve Vergadering</a:t>
            </a:r>
          </a:p>
        </p:txBody>
      </p:sp>
    </p:spTree>
    <p:extLst>
      <p:ext uri="{BB962C8B-B14F-4D97-AF65-F5344CB8AC3E}">
        <p14:creationId xmlns:p14="http://schemas.microsoft.com/office/powerpoint/2010/main" val="723117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14048D-A59C-4CA7-AF86-8410E60FEC8C}"/>
              </a:ext>
            </a:extLst>
          </p:cNvPr>
          <p:cNvSpPr>
            <a:spLocks noGrp="1"/>
          </p:cNvSpPr>
          <p:nvPr>
            <p:ph type="title"/>
          </p:nvPr>
        </p:nvSpPr>
        <p:spPr>
          <a:xfrm>
            <a:off x="956661" y="1043251"/>
            <a:ext cx="7112302" cy="757753"/>
          </a:xfrm>
        </p:spPr>
        <p:txBody>
          <a:bodyPr>
            <a:normAutofit fontScale="90000"/>
          </a:bodyPr>
          <a:lstStyle/>
          <a:p>
            <a:r>
              <a:rPr lang="nl-BE" dirty="0" err="1"/>
              <a:t>DifférentEs</a:t>
            </a:r>
            <a:r>
              <a:rPr lang="nl-BE" dirty="0"/>
              <a:t> </a:t>
            </a:r>
            <a:r>
              <a:rPr lang="nl-BE" dirty="0" err="1"/>
              <a:t>comMISSIONS</a:t>
            </a:r>
            <a:r>
              <a:rPr lang="nl-BE" dirty="0"/>
              <a:t> </a:t>
            </a:r>
            <a:br>
              <a:rPr lang="nl-BE" dirty="0"/>
            </a:br>
            <a:r>
              <a:rPr lang="nl-BE" i="1" dirty="0"/>
              <a:t>Verschillende commissies</a:t>
            </a:r>
            <a:endParaRPr lang="nl-BE" dirty="0"/>
          </a:p>
        </p:txBody>
      </p:sp>
      <p:sp>
        <p:nvSpPr>
          <p:cNvPr id="4" name="Tekstvak 3">
            <a:extLst>
              <a:ext uri="{FF2B5EF4-FFF2-40B4-BE49-F238E27FC236}">
                <a16:creationId xmlns:a16="http://schemas.microsoft.com/office/drawing/2014/main" id="{6C6BEA03-6B14-4ABC-B60F-F29065B2B680}"/>
              </a:ext>
            </a:extLst>
          </p:cNvPr>
          <p:cNvSpPr txBox="1"/>
          <p:nvPr/>
        </p:nvSpPr>
        <p:spPr>
          <a:xfrm>
            <a:off x="798758" y="2680672"/>
            <a:ext cx="2864223" cy="323165"/>
          </a:xfrm>
          <a:prstGeom prst="rect">
            <a:avLst/>
          </a:prstGeom>
          <a:noFill/>
        </p:spPr>
        <p:txBody>
          <a:bodyPr wrap="square" rtlCol="0">
            <a:spAutoFit/>
          </a:bodyPr>
          <a:lstStyle/>
          <a:p>
            <a:pPr algn="ctr"/>
            <a:r>
              <a:rPr lang="nl-BE" sz="1500" dirty="0" err="1"/>
              <a:t>Commission</a:t>
            </a:r>
            <a:r>
              <a:rPr lang="nl-BE" sz="1500" dirty="0"/>
              <a:t> Préparatoire</a:t>
            </a:r>
          </a:p>
        </p:txBody>
      </p:sp>
      <p:sp>
        <p:nvSpPr>
          <p:cNvPr id="5" name="Tekstvak 4">
            <a:extLst>
              <a:ext uri="{FF2B5EF4-FFF2-40B4-BE49-F238E27FC236}">
                <a16:creationId xmlns:a16="http://schemas.microsoft.com/office/drawing/2014/main" id="{DAC101EE-141A-4E8F-9B5C-9204BAB0751E}"/>
              </a:ext>
            </a:extLst>
          </p:cNvPr>
          <p:cNvSpPr txBox="1"/>
          <p:nvPr/>
        </p:nvSpPr>
        <p:spPr>
          <a:xfrm>
            <a:off x="798758" y="4432824"/>
            <a:ext cx="2864223" cy="323165"/>
          </a:xfrm>
          <a:prstGeom prst="rect">
            <a:avLst/>
          </a:prstGeom>
          <a:noFill/>
        </p:spPr>
        <p:txBody>
          <a:bodyPr wrap="square" rtlCol="0">
            <a:spAutoFit/>
          </a:bodyPr>
          <a:lstStyle/>
          <a:p>
            <a:pPr algn="ctr"/>
            <a:r>
              <a:rPr lang="nl-BE" sz="1500" i="1" dirty="0"/>
              <a:t>Voorbereidingscommissie</a:t>
            </a:r>
          </a:p>
        </p:txBody>
      </p:sp>
      <p:sp>
        <p:nvSpPr>
          <p:cNvPr id="6" name="Tekstvak 5">
            <a:extLst>
              <a:ext uri="{FF2B5EF4-FFF2-40B4-BE49-F238E27FC236}">
                <a16:creationId xmlns:a16="http://schemas.microsoft.com/office/drawing/2014/main" id="{1CDFAC7C-88D5-4BF5-A5D3-5F45AAD6E58B}"/>
              </a:ext>
            </a:extLst>
          </p:cNvPr>
          <p:cNvSpPr txBox="1"/>
          <p:nvPr/>
        </p:nvSpPr>
        <p:spPr>
          <a:xfrm>
            <a:off x="4042187" y="2125801"/>
            <a:ext cx="3477408" cy="1436612"/>
          </a:xfrm>
          <a:prstGeom prst="rect">
            <a:avLst/>
          </a:prstGeom>
          <a:noFill/>
        </p:spPr>
        <p:txBody>
          <a:bodyPr wrap="square" rtlCol="0">
            <a:spAutoFit/>
          </a:bodyPr>
          <a:lstStyle/>
          <a:p>
            <a:pPr marL="257168" indent="-257168">
              <a:lnSpc>
                <a:spcPct val="150000"/>
              </a:lnSpc>
              <a:buFont typeface="+mj-lt"/>
              <a:buAutoNum type="arabicPeriod"/>
            </a:pPr>
            <a:r>
              <a:rPr lang="nl-BE" sz="1500" dirty="0" err="1"/>
              <a:t>Commission</a:t>
            </a:r>
            <a:r>
              <a:rPr lang="nl-BE" sz="1500" dirty="0"/>
              <a:t> de </a:t>
            </a:r>
            <a:r>
              <a:rPr lang="nl-BE" sz="1500" dirty="0" err="1"/>
              <a:t>Nominations</a:t>
            </a:r>
            <a:endParaRPr lang="nl-BE" sz="1500" dirty="0"/>
          </a:p>
          <a:p>
            <a:pPr marL="257168" indent="-257168">
              <a:lnSpc>
                <a:spcPct val="150000"/>
              </a:lnSpc>
              <a:buFont typeface="+mj-lt"/>
              <a:buAutoNum type="arabicPeriod"/>
            </a:pPr>
            <a:r>
              <a:rPr lang="nl-BE" sz="1500" dirty="0" err="1"/>
              <a:t>Commission</a:t>
            </a:r>
            <a:r>
              <a:rPr lang="nl-BE" sz="1500" dirty="0"/>
              <a:t> </a:t>
            </a:r>
            <a:r>
              <a:rPr lang="nl-BE" sz="1500" dirty="0" err="1"/>
              <a:t>d’Orientations</a:t>
            </a:r>
            <a:endParaRPr lang="nl-BE" sz="1500" dirty="0"/>
          </a:p>
          <a:p>
            <a:pPr marL="257168" indent="-257168">
              <a:lnSpc>
                <a:spcPct val="150000"/>
              </a:lnSpc>
              <a:buFont typeface="+mj-lt"/>
              <a:buAutoNum type="arabicPeriod"/>
            </a:pPr>
            <a:r>
              <a:rPr lang="nl-BE" sz="1500" dirty="0" err="1"/>
              <a:t>Commission</a:t>
            </a:r>
            <a:r>
              <a:rPr lang="nl-BE" sz="1500" dirty="0"/>
              <a:t> des Lettres de </a:t>
            </a:r>
            <a:r>
              <a:rPr lang="nl-BE" sz="1500" dirty="0" err="1"/>
              <a:t>Créance</a:t>
            </a:r>
            <a:endParaRPr lang="nl-BE" sz="1500" dirty="0"/>
          </a:p>
          <a:p>
            <a:pPr marL="257168" indent="-257168">
              <a:lnSpc>
                <a:spcPct val="150000"/>
              </a:lnSpc>
              <a:buFont typeface="+mj-lt"/>
              <a:buAutoNum type="arabicPeriod"/>
            </a:pPr>
            <a:r>
              <a:rPr lang="nl-BE" sz="1500" dirty="0" err="1"/>
              <a:t>Commission</a:t>
            </a:r>
            <a:r>
              <a:rPr lang="nl-BE" sz="1500" dirty="0"/>
              <a:t> Permanente des </a:t>
            </a:r>
            <a:r>
              <a:rPr lang="nl-BE" sz="1500" dirty="0" err="1"/>
              <a:t>Statuts</a:t>
            </a:r>
            <a:endParaRPr lang="nl-BE" sz="1500" dirty="0"/>
          </a:p>
        </p:txBody>
      </p:sp>
      <p:sp>
        <p:nvSpPr>
          <p:cNvPr id="7" name="Tekstvak 6">
            <a:extLst>
              <a:ext uri="{FF2B5EF4-FFF2-40B4-BE49-F238E27FC236}">
                <a16:creationId xmlns:a16="http://schemas.microsoft.com/office/drawing/2014/main" id="{19179F79-5091-490D-A743-671E4D5E10AA}"/>
              </a:ext>
            </a:extLst>
          </p:cNvPr>
          <p:cNvSpPr txBox="1"/>
          <p:nvPr/>
        </p:nvSpPr>
        <p:spPr>
          <a:xfrm>
            <a:off x="4042187" y="3864157"/>
            <a:ext cx="3477408" cy="1436612"/>
          </a:xfrm>
          <a:prstGeom prst="rect">
            <a:avLst/>
          </a:prstGeom>
          <a:noFill/>
        </p:spPr>
        <p:txBody>
          <a:bodyPr wrap="square" rtlCol="0">
            <a:spAutoFit/>
          </a:bodyPr>
          <a:lstStyle/>
          <a:p>
            <a:pPr marL="257168" indent="-257168">
              <a:lnSpc>
                <a:spcPct val="150000"/>
              </a:lnSpc>
              <a:buFont typeface="+mj-lt"/>
              <a:buAutoNum type="arabicPeriod"/>
            </a:pPr>
            <a:r>
              <a:rPr lang="nl-BE" sz="1500" i="1" dirty="0"/>
              <a:t>Benoemingscomité</a:t>
            </a:r>
          </a:p>
          <a:p>
            <a:pPr marL="257168" indent="-257168">
              <a:lnSpc>
                <a:spcPct val="150000"/>
              </a:lnSpc>
              <a:buFont typeface="+mj-lt"/>
              <a:buAutoNum type="arabicPeriod"/>
            </a:pPr>
            <a:r>
              <a:rPr lang="nl-BE" sz="1500" i="1" dirty="0"/>
              <a:t>Oriëntatiecommissie</a:t>
            </a:r>
          </a:p>
          <a:p>
            <a:pPr marL="257168" indent="-257168">
              <a:lnSpc>
                <a:spcPct val="150000"/>
              </a:lnSpc>
              <a:buFont typeface="+mj-lt"/>
              <a:buAutoNum type="arabicPeriod"/>
            </a:pPr>
            <a:r>
              <a:rPr lang="nl-BE" sz="1500" i="1" dirty="0"/>
              <a:t>Commissie Geloofsbrieven</a:t>
            </a:r>
          </a:p>
          <a:p>
            <a:pPr marL="257168" indent="-257168">
              <a:lnSpc>
                <a:spcPct val="150000"/>
              </a:lnSpc>
              <a:buFont typeface="+mj-lt"/>
              <a:buAutoNum type="arabicPeriod"/>
            </a:pPr>
            <a:r>
              <a:rPr lang="nl-BE" sz="1500" i="1" dirty="0"/>
              <a:t>Permanente Commissie van Statuten</a:t>
            </a:r>
          </a:p>
        </p:txBody>
      </p:sp>
      <p:sp>
        <p:nvSpPr>
          <p:cNvPr id="8" name="Linkeraccolade 7">
            <a:extLst>
              <a:ext uri="{FF2B5EF4-FFF2-40B4-BE49-F238E27FC236}">
                <a16:creationId xmlns:a16="http://schemas.microsoft.com/office/drawing/2014/main" id="{670E734B-448A-4572-84F4-62F0678B6B52}"/>
              </a:ext>
            </a:extLst>
          </p:cNvPr>
          <p:cNvSpPr/>
          <p:nvPr/>
        </p:nvSpPr>
        <p:spPr>
          <a:xfrm>
            <a:off x="3662982" y="2112782"/>
            <a:ext cx="217843" cy="141278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sz="1350" dirty="0"/>
          </a:p>
        </p:txBody>
      </p:sp>
      <p:sp>
        <p:nvSpPr>
          <p:cNvPr id="9" name="Linkeraccolade 8">
            <a:extLst>
              <a:ext uri="{FF2B5EF4-FFF2-40B4-BE49-F238E27FC236}">
                <a16:creationId xmlns:a16="http://schemas.microsoft.com/office/drawing/2014/main" id="{DA498A37-B491-4D25-9C25-491DB969BDBC}"/>
              </a:ext>
            </a:extLst>
          </p:cNvPr>
          <p:cNvSpPr/>
          <p:nvPr/>
        </p:nvSpPr>
        <p:spPr>
          <a:xfrm>
            <a:off x="3668361" y="3864933"/>
            <a:ext cx="217843" cy="1412785"/>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sz="1350"/>
          </a:p>
        </p:txBody>
      </p:sp>
    </p:spTree>
    <p:extLst>
      <p:ext uri="{BB962C8B-B14F-4D97-AF65-F5344CB8AC3E}">
        <p14:creationId xmlns:p14="http://schemas.microsoft.com/office/powerpoint/2010/main" val="52883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0A62FF-01D4-43A5-AED8-A10E8574A0BE}"/>
              </a:ext>
            </a:extLst>
          </p:cNvPr>
          <p:cNvSpPr>
            <a:spLocks noGrp="1"/>
          </p:cNvSpPr>
          <p:nvPr>
            <p:ph type="title"/>
          </p:nvPr>
        </p:nvSpPr>
        <p:spPr>
          <a:xfrm>
            <a:off x="376210" y="151529"/>
            <a:ext cx="8584910" cy="1504841"/>
          </a:xfrm>
        </p:spPr>
        <p:txBody>
          <a:bodyPr>
            <a:normAutofit/>
          </a:bodyPr>
          <a:lstStyle/>
          <a:p>
            <a:r>
              <a:rPr lang="fr-FR" dirty="0"/>
              <a:t>Modalités d’intervention des délégués</a:t>
            </a:r>
            <a:br>
              <a:rPr lang="fr-FR" dirty="0"/>
            </a:br>
            <a:r>
              <a:rPr lang="fr-FR" i="1" dirty="0" err="1"/>
              <a:t>Wijze</a:t>
            </a:r>
            <a:r>
              <a:rPr lang="fr-FR" i="1" dirty="0"/>
              <a:t> van </a:t>
            </a:r>
            <a:r>
              <a:rPr lang="fr-FR" i="1" dirty="0" err="1"/>
              <a:t>tussenkomst</a:t>
            </a:r>
            <a:r>
              <a:rPr lang="fr-FR" i="1" dirty="0"/>
              <a:t> van de </a:t>
            </a:r>
            <a:r>
              <a:rPr lang="fr-FR" i="1" dirty="0" err="1"/>
              <a:t>afgevaardigden</a:t>
            </a:r>
            <a:endParaRPr lang="nl-BE" i="1" dirty="0"/>
          </a:p>
        </p:txBody>
      </p:sp>
      <p:sp>
        <p:nvSpPr>
          <p:cNvPr id="3" name="Tijdelijke aanduiding voor inhoud 2">
            <a:extLst>
              <a:ext uri="{FF2B5EF4-FFF2-40B4-BE49-F238E27FC236}">
                <a16:creationId xmlns:a16="http://schemas.microsoft.com/office/drawing/2014/main" id="{E575D44D-D36C-453B-A1E3-49F702F4ACC0}"/>
              </a:ext>
            </a:extLst>
          </p:cNvPr>
          <p:cNvSpPr>
            <a:spLocks noGrp="1"/>
          </p:cNvSpPr>
          <p:nvPr>
            <p:ph idx="1"/>
          </p:nvPr>
        </p:nvSpPr>
        <p:spPr>
          <a:xfrm>
            <a:off x="452567" y="1882861"/>
            <a:ext cx="3348000" cy="3931890"/>
          </a:xfrm>
        </p:spPr>
        <p:txBody>
          <a:bodyPr>
            <a:normAutofit fontScale="92500"/>
          </a:bodyPr>
          <a:lstStyle/>
          <a:p>
            <a:pPr marL="257168" indent="-257168">
              <a:buFont typeface="+mj-lt"/>
              <a:buAutoNum type="arabicPeriod"/>
            </a:pPr>
            <a:r>
              <a:rPr lang="fr-BE" sz="1500" dirty="0"/>
              <a:t>Le délégué qui demande la parole </a:t>
            </a:r>
            <a:br>
              <a:rPr lang="fr-BE" sz="1500" dirty="0"/>
            </a:br>
            <a:r>
              <a:rPr lang="fr-BE" sz="1500" dirty="0"/>
              <a:t>doit décliner son identité et présenter sa carte de délégué. </a:t>
            </a:r>
            <a:br>
              <a:rPr lang="fr-BE" sz="1500" dirty="0"/>
            </a:br>
            <a:r>
              <a:rPr lang="fr-BE" sz="1500" dirty="0"/>
              <a:t>Celle-ci est nominative et strictement personnelle.</a:t>
            </a:r>
            <a:endParaRPr lang="nl-BE" sz="1500" dirty="0"/>
          </a:p>
          <a:p>
            <a:pPr marL="257168" indent="-257168">
              <a:buFont typeface="+mj-lt"/>
              <a:buAutoNum type="arabicPeriod"/>
            </a:pPr>
            <a:r>
              <a:rPr lang="fr-BE" sz="1500" dirty="0"/>
              <a:t>Les questions se rapportant à la procédure sont prioritaires. </a:t>
            </a:r>
            <a:br>
              <a:rPr lang="fr-BE" sz="1500" dirty="0"/>
            </a:br>
            <a:r>
              <a:rPr lang="fr-BE" sz="1500" dirty="0"/>
              <a:t>Elles doivent être énoncées avec clarté auprès du président de séance et du garant des procédures.</a:t>
            </a:r>
            <a:endParaRPr lang="nl-BE" sz="1500" dirty="0"/>
          </a:p>
          <a:p>
            <a:pPr marL="257168" indent="-257168">
              <a:buFont typeface="+mj-lt"/>
              <a:buAutoNum type="arabicPeriod"/>
            </a:pPr>
            <a:r>
              <a:rPr lang="fr-BE" sz="1500" dirty="0"/>
              <a:t>Les avis ou opinions exprimés ne doivent en aucun cas se traduire </a:t>
            </a:r>
            <a:br>
              <a:rPr lang="fr-BE" sz="1500" dirty="0"/>
            </a:br>
            <a:r>
              <a:rPr lang="fr-BE" sz="1500" dirty="0"/>
              <a:t>par des jugements de valeur sur </a:t>
            </a:r>
            <a:br>
              <a:rPr lang="fr-BE" sz="1500" dirty="0"/>
            </a:br>
            <a:r>
              <a:rPr lang="fr-BE" sz="1500" dirty="0"/>
              <a:t>les personnes concernées.</a:t>
            </a:r>
            <a:endParaRPr lang="nl-BE" sz="1500" dirty="0"/>
          </a:p>
          <a:p>
            <a:pPr marL="257168" indent="-257168">
              <a:buFont typeface="+mj-lt"/>
              <a:buAutoNum type="arabicPeriod"/>
            </a:pPr>
            <a:r>
              <a:rPr lang="fr-BE" sz="1500" dirty="0"/>
              <a:t>Un délégué ne devrait intervenir qu’une seule fois par vote ou par sujet.</a:t>
            </a:r>
            <a:endParaRPr lang="nl-BE" sz="1500" dirty="0"/>
          </a:p>
          <a:p>
            <a:pPr marL="257168" indent="-257168">
              <a:buFont typeface="+mj-lt"/>
              <a:buAutoNum type="arabicPeriod"/>
            </a:pPr>
            <a:endParaRPr lang="nl-BE" sz="1500" dirty="0"/>
          </a:p>
        </p:txBody>
      </p:sp>
      <p:sp>
        <p:nvSpPr>
          <p:cNvPr id="4" name="Tijdelijke aanduiding voor inhoud 2">
            <a:extLst>
              <a:ext uri="{FF2B5EF4-FFF2-40B4-BE49-F238E27FC236}">
                <a16:creationId xmlns:a16="http://schemas.microsoft.com/office/drawing/2014/main" id="{B38BB42D-FF4A-44C6-A716-4C6F4509F814}"/>
              </a:ext>
            </a:extLst>
          </p:cNvPr>
          <p:cNvSpPr txBox="1">
            <a:spLocks/>
          </p:cNvSpPr>
          <p:nvPr/>
        </p:nvSpPr>
        <p:spPr>
          <a:xfrm>
            <a:off x="4348783" y="1893218"/>
            <a:ext cx="3348317" cy="3931890"/>
          </a:xfrm>
          <a:prstGeom prst="rect">
            <a:avLst/>
          </a:prstGeom>
        </p:spPr>
        <p:txBody>
          <a:bodyPr vert="horz" lIns="68580" tIns="34290" rIns="68580" bIns="3429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257168" indent="-257168">
              <a:buFont typeface="+mj-lt"/>
              <a:buAutoNum type="arabicPeriod"/>
            </a:pPr>
            <a:r>
              <a:rPr lang="nl-BE" sz="1500" i="1" dirty="0"/>
              <a:t>De afgevaardigde die het woord vraagt, identificeert zichzelf en toont zijn afgevaardigdenkaart. Deze is op naam en strikt persoonlijk.</a:t>
            </a:r>
          </a:p>
          <a:p>
            <a:pPr marL="257168" indent="-257168">
              <a:buFont typeface="+mj-lt"/>
              <a:buAutoNum type="arabicPeriod"/>
            </a:pPr>
            <a:r>
              <a:rPr lang="nl-BE" sz="1500" i="1" dirty="0"/>
              <a:t>De vragen in verband met de procedure hebben voorrang. Ze moeten duidelijk worden geformuleerd aan de dagvoorzitter en de toezichthouder. </a:t>
            </a:r>
          </a:p>
          <a:p>
            <a:pPr marL="257168" indent="-257168">
              <a:buFont typeface="+mj-lt"/>
              <a:buAutoNum type="arabicPeriod"/>
            </a:pPr>
            <a:r>
              <a:rPr lang="nl-BE" sz="1500" i="1" dirty="0"/>
              <a:t>Meningen noch opinies mogen in geen geval resulteren in waardeoordelen over de personen in kwestie.</a:t>
            </a:r>
          </a:p>
          <a:p>
            <a:pPr marL="257168" indent="-257168">
              <a:buFont typeface="+mj-lt"/>
              <a:buAutoNum type="arabicPeriod"/>
            </a:pPr>
            <a:r>
              <a:rPr lang="nl-BE" sz="1500" i="1" dirty="0"/>
              <a:t>Een afgevaardigde zou slechts eenmaal per stemming of onderwerp mogen spreken.</a:t>
            </a:r>
          </a:p>
        </p:txBody>
      </p:sp>
    </p:spTree>
    <p:extLst>
      <p:ext uri="{BB962C8B-B14F-4D97-AF65-F5344CB8AC3E}">
        <p14:creationId xmlns:p14="http://schemas.microsoft.com/office/powerpoint/2010/main" val="2999935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0A62FF-01D4-43A5-AED8-A10E8574A0BE}"/>
              </a:ext>
            </a:extLst>
          </p:cNvPr>
          <p:cNvSpPr>
            <a:spLocks noGrp="1"/>
          </p:cNvSpPr>
          <p:nvPr>
            <p:ph type="title"/>
          </p:nvPr>
        </p:nvSpPr>
        <p:spPr>
          <a:xfrm>
            <a:off x="1160441" y="520737"/>
            <a:ext cx="7112302" cy="717643"/>
          </a:xfrm>
        </p:spPr>
        <p:txBody>
          <a:bodyPr>
            <a:normAutofit fontScale="90000"/>
          </a:bodyPr>
          <a:lstStyle/>
          <a:p>
            <a:r>
              <a:rPr lang="fr-BE" dirty="0"/>
              <a:t>Quelques conseils</a:t>
            </a:r>
            <a:br>
              <a:rPr lang="fr-FR" dirty="0"/>
            </a:br>
            <a:r>
              <a:rPr lang="nl-BE" i="1" dirty="0"/>
              <a:t>Enkele raadgevingen</a:t>
            </a:r>
          </a:p>
        </p:txBody>
      </p:sp>
      <p:sp>
        <p:nvSpPr>
          <p:cNvPr id="3" name="Tijdelijke aanduiding voor inhoud 2">
            <a:extLst>
              <a:ext uri="{FF2B5EF4-FFF2-40B4-BE49-F238E27FC236}">
                <a16:creationId xmlns:a16="http://schemas.microsoft.com/office/drawing/2014/main" id="{E575D44D-D36C-453B-A1E3-49F702F4ACC0}"/>
              </a:ext>
            </a:extLst>
          </p:cNvPr>
          <p:cNvSpPr>
            <a:spLocks noGrp="1"/>
          </p:cNvSpPr>
          <p:nvPr>
            <p:ph idx="1"/>
          </p:nvPr>
        </p:nvSpPr>
        <p:spPr>
          <a:xfrm>
            <a:off x="452567" y="1635470"/>
            <a:ext cx="3348000" cy="5104963"/>
          </a:xfrm>
        </p:spPr>
        <p:txBody>
          <a:bodyPr>
            <a:normAutofit lnSpcReduction="10000"/>
          </a:bodyPr>
          <a:lstStyle/>
          <a:p>
            <a:pPr marL="257168" indent="-257168">
              <a:buFont typeface="+mj-lt"/>
              <a:buAutoNum type="arabicPeriod"/>
            </a:pPr>
            <a:r>
              <a:rPr lang="fr-BE" sz="1600" dirty="0"/>
              <a:t>Soyez bref et précis dans vos interventions.</a:t>
            </a:r>
            <a:endParaRPr lang="nl-BE" sz="1600" dirty="0"/>
          </a:p>
          <a:p>
            <a:pPr marL="257168" indent="-257168">
              <a:buFont typeface="+mj-lt"/>
              <a:buAutoNum type="arabicPeriod"/>
            </a:pPr>
            <a:r>
              <a:rPr lang="fr-BE" sz="1600" dirty="0"/>
              <a:t>Écoutez les délégués qui ont parlé avant vous, ne répétez pas la même chose.</a:t>
            </a:r>
            <a:endParaRPr lang="nl-BE" sz="1600" dirty="0"/>
          </a:p>
          <a:p>
            <a:pPr marL="257168" indent="-257168">
              <a:buFont typeface="+mj-lt"/>
              <a:buAutoNum type="arabicPeriod"/>
            </a:pPr>
            <a:r>
              <a:rPr lang="fr-BE" sz="1600" dirty="0"/>
              <a:t>Restez calme et courtois. La vérité n’a rien à faire avec les décibels, la virulence ou les règlements de compte.</a:t>
            </a:r>
            <a:endParaRPr lang="nl-BE" sz="1600" dirty="0"/>
          </a:p>
          <a:p>
            <a:pPr marL="257168" indent="-257168">
              <a:buFont typeface="+mj-lt"/>
              <a:buAutoNum type="arabicPeriod"/>
            </a:pPr>
            <a:r>
              <a:rPr lang="fr-BE" sz="1600" dirty="0"/>
              <a:t>Soyez ouvert, on a rarement raison tout seul.  Aux yeux de Dieu, nous avons tous la même valeur, quelles que soient nos conceptions.</a:t>
            </a:r>
            <a:endParaRPr lang="nl-BE" sz="1600" dirty="0"/>
          </a:p>
          <a:p>
            <a:pPr marL="257168" indent="-257168">
              <a:buFont typeface="+mj-lt"/>
              <a:buAutoNum type="arabicPeriod"/>
            </a:pPr>
            <a:r>
              <a:rPr lang="fr-BE" sz="1600" dirty="0"/>
              <a:t>Voyez les différences qui nous distinguent comme des sources d’enrichisse­ment et non comme des oppositions inacceptables.</a:t>
            </a:r>
            <a:endParaRPr lang="nl-BE" sz="1600" dirty="0"/>
          </a:p>
          <a:p>
            <a:pPr marL="257168" indent="-257168">
              <a:buFont typeface="+mj-lt"/>
              <a:buAutoNum type="arabicPeriod"/>
            </a:pPr>
            <a:r>
              <a:rPr lang="fr-BE" sz="1600" dirty="0"/>
              <a:t>Ayez à cœur l’intérêt de l’ensemble de la Fédération.</a:t>
            </a:r>
            <a:endParaRPr lang="nl-BE" sz="1400" dirty="0"/>
          </a:p>
        </p:txBody>
      </p:sp>
      <p:sp>
        <p:nvSpPr>
          <p:cNvPr id="4" name="Tijdelijke aanduiding voor inhoud 2">
            <a:extLst>
              <a:ext uri="{FF2B5EF4-FFF2-40B4-BE49-F238E27FC236}">
                <a16:creationId xmlns:a16="http://schemas.microsoft.com/office/drawing/2014/main" id="{B38BB42D-FF4A-44C6-A716-4C6F4509F814}"/>
              </a:ext>
            </a:extLst>
          </p:cNvPr>
          <p:cNvSpPr txBox="1">
            <a:spLocks/>
          </p:cNvSpPr>
          <p:nvPr/>
        </p:nvSpPr>
        <p:spPr>
          <a:xfrm>
            <a:off x="4348783" y="1635469"/>
            <a:ext cx="3348317" cy="5104963"/>
          </a:xfrm>
          <a:prstGeom prst="rect">
            <a:avLst/>
          </a:prstGeom>
        </p:spPr>
        <p:txBody>
          <a:bodyPr vert="horz" lIns="68580" tIns="34290" rIns="68580" bIns="3429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257168" indent="-257168">
              <a:buFont typeface="+mj-lt"/>
              <a:buAutoNum type="arabicPeriod"/>
            </a:pPr>
            <a:r>
              <a:rPr lang="nl-BE" sz="1600" i="1" dirty="0"/>
              <a:t>Wees kort en nauwkeurig.</a:t>
            </a:r>
          </a:p>
          <a:p>
            <a:pPr marL="257168" indent="-257168">
              <a:buFont typeface="+mj-lt"/>
              <a:buAutoNum type="arabicPeriod"/>
            </a:pPr>
            <a:r>
              <a:rPr lang="nl-BE" sz="1600" i="1" dirty="0"/>
              <a:t>Luister naar de afgevaardigden die voor u aan het woord zijn gekomen. Val niet in herhaling.</a:t>
            </a:r>
          </a:p>
          <a:p>
            <a:pPr marL="257168" indent="-257168">
              <a:buFont typeface="+mj-lt"/>
              <a:buAutoNum type="arabicPeriod"/>
            </a:pPr>
            <a:r>
              <a:rPr lang="nl-BE" sz="1600" i="1" dirty="0"/>
              <a:t>Blijf kalm en beleefd. De waarheid heeft niets te maken met stemverheffing, woede-uitbarstingen of persoonlijke afrekeningen.</a:t>
            </a:r>
          </a:p>
          <a:p>
            <a:pPr marL="257168" indent="-257168">
              <a:buFont typeface="+mj-lt"/>
              <a:buAutoNum type="arabicPeriod"/>
            </a:pPr>
            <a:r>
              <a:rPr lang="nl-BE" sz="1600" i="1" dirty="0"/>
              <a:t>Wees open. Men heeft het zelden alleen bij het rechte eind. In Gods ogen zijn we allen evenveel waard, hoe we ook denken.</a:t>
            </a:r>
          </a:p>
          <a:p>
            <a:pPr marL="257168" indent="-257168">
              <a:buFont typeface="+mj-lt"/>
              <a:buAutoNum type="arabicPeriod"/>
            </a:pPr>
            <a:r>
              <a:rPr lang="nl-BE" sz="1600" i="1" dirty="0"/>
              <a:t>Beschouw de verschillen die ons onderscheiden als een bron van verrijking en niet als onaanvaardbare tegenstellingen.</a:t>
            </a:r>
          </a:p>
          <a:p>
            <a:pPr marL="257168" indent="-257168">
              <a:buFont typeface="+mj-lt"/>
              <a:buAutoNum type="arabicPeriod"/>
            </a:pPr>
            <a:r>
              <a:rPr lang="nl-BE" sz="1600" i="1" dirty="0"/>
              <a:t>Hou het belang van de gehele Federatie voor ogen.</a:t>
            </a:r>
            <a:endParaRPr lang="nl-BE" i="1" dirty="0"/>
          </a:p>
        </p:txBody>
      </p:sp>
    </p:spTree>
    <p:extLst>
      <p:ext uri="{BB962C8B-B14F-4D97-AF65-F5344CB8AC3E}">
        <p14:creationId xmlns:p14="http://schemas.microsoft.com/office/powerpoint/2010/main" val="2069178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0A62FF-01D4-43A5-AED8-A10E8574A0BE}"/>
              </a:ext>
            </a:extLst>
          </p:cNvPr>
          <p:cNvSpPr>
            <a:spLocks noGrp="1"/>
          </p:cNvSpPr>
          <p:nvPr>
            <p:ph type="title"/>
          </p:nvPr>
        </p:nvSpPr>
        <p:spPr>
          <a:xfrm>
            <a:off x="956661" y="1043251"/>
            <a:ext cx="7112302" cy="717643"/>
          </a:xfrm>
        </p:spPr>
        <p:txBody>
          <a:bodyPr>
            <a:normAutofit fontScale="90000"/>
          </a:bodyPr>
          <a:lstStyle/>
          <a:p>
            <a:r>
              <a:rPr lang="fr-BE" dirty="0"/>
              <a:t>Modalités des votes</a:t>
            </a:r>
            <a:br>
              <a:rPr lang="fr-FR" dirty="0"/>
            </a:br>
            <a:r>
              <a:rPr lang="nl-BE" i="1" dirty="0"/>
              <a:t>Stemprocedure</a:t>
            </a:r>
          </a:p>
        </p:txBody>
      </p:sp>
      <p:sp>
        <p:nvSpPr>
          <p:cNvPr id="3" name="Tijdelijke aanduiding voor inhoud 2">
            <a:extLst>
              <a:ext uri="{FF2B5EF4-FFF2-40B4-BE49-F238E27FC236}">
                <a16:creationId xmlns:a16="http://schemas.microsoft.com/office/drawing/2014/main" id="{E575D44D-D36C-453B-A1E3-49F702F4ACC0}"/>
              </a:ext>
            </a:extLst>
          </p:cNvPr>
          <p:cNvSpPr>
            <a:spLocks noGrp="1"/>
          </p:cNvSpPr>
          <p:nvPr>
            <p:ph idx="1"/>
          </p:nvPr>
        </p:nvSpPr>
        <p:spPr>
          <a:xfrm>
            <a:off x="452567" y="2725346"/>
            <a:ext cx="3348000" cy="3089405"/>
          </a:xfrm>
        </p:spPr>
        <p:txBody>
          <a:bodyPr>
            <a:normAutofit/>
          </a:bodyPr>
          <a:lstStyle/>
          <a:p>
            <a:pPr marL="257168" indent="-257168">
              <a:buFont typeface="+mj-lt"/>
              <a:buAutoNum type="arabicPeriod"/>
            </a:pPr>
            <a:r>
              <a:rPr lang="fr-FR" sz="2400" dirty="0"/>
              <a:t>proposition appuyée</a:t>
            </a:r>
            <a:br>
              <a:rPr lang="fr-FR" sz="2400" dirty="0"/>
            </a:br>
            <a:endParaRPr lang="fr-FR" sz="2400" dirty="0"/>
          </a:p>
          <a:p>
            <a:pPr marL="257168" indent="-257168">
              <a:buFont typeface="+mj-lt"/>
              <a:buAutoNum type="arabicPeriod"/>
            </a:pPr>
            <a:r>
              <a:rPr lang="fr-FR" sz="2400" dirty="0"/>
              <a:t>débattue </a:t>
            </a:r>
          </a:p>
          <a:p>
            <a:pPr marL="257168" indent="-257168">
              <a:buFont typeface="+mj-lt"/>
              <a:buAutoNum type="arabicPeriod"/>
            </a:pPr>
            <a:r>
              <a:rPr lang="fr-FR" sz="2400" dirty="0"/>
              <a:t>votée à majorité simple</a:t>
            </a:r>
            <a:endParaRPr lang="nl-BE" sz="2700" dirty="0"/>
          </a:p>
        </p:txBody>
      </p:sp>
      <p:sp>
        <p:nvSpPr>
          <p:cNvPr id="4" name="Tijdelijke aanduiding voor inhoud 2">
            <a:extLst>
              <a:ext uri="{FF2B5EF4-FFF2-40B4-BE49-F238E27FC236}">
                <a16:creationId xmlns:a16="http://schemas.microsoft.com/office/drawing/2014/main" id="{B38BB42D-FF4A-44C6-A716-4C6F4509F814}"/>
              </a:ext>
            </a:extLst>
          </p:cNvPr>
          <p:cNvSpPr txBox="1">
            <a:spLocks/>
          </p:cNvSpPr>
          <p:nvPr/>
        </p:nvSpPr>
        <p:spPr>
          <a:xfrm>
            <a:off x="4348782" y="2735706"/>
            <a:ext cx="3348001" cy="3089405"/>
          </a:xfrm>
          <a:prstGeom prst="rect">
            <a:avLst/>
          </a:prstGeom>
        </p:spPr>
        <p:txBody>
          <a:bodyPr vert="horz" lIns="68580" tIns="34290" rIns="68580" bIns="3429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385754" indent="-385754">
              <a:buFont typeface="+mj-lt"/>
              <a:buAutoNum type="arabicPeriod"/>
            </a:pPr>
            <a:r>
              <a:rPr lang="nl-BE" sz="2400" i="1" dirty="0"/>
              <a:t>het voorstel wordt ondersteund </a:t>
            </a:r>
          </a:p>
          <a:p>
            <a:pPr marL="385754" indent="-385754">
              <a:buFont typeface="+mj-lt"/>
              <a:buAutoNum type="arabicPeriod"/>
            </a:pPr>
            <a:r>
              <a:rPr lang="nl-BE" sz="2400" i="1" dirty="0"/>
              <a:t>besproken </a:t>
            </a:r>
          </a:p>
          <a:p>
            <a:pPr marL="385754" indent="-385754">
              <a:buFont typeface="+mj-lt"/>
              <a:buAutoNum type="arabicPeriod"/>
            </a:pPr>
            <a:r>
              <a:rPr lang="nl-BE" sz="2400" i="1" dirty="0"/>
              <a:t>met gewone meerderheid gestemd</a:t>
            </a:r>
            <a:endParaRPr lang="nl-BE" sz="2400" dirty="0"/>
          </a:p>
        </p:txBody>
      </p:sp>
      <p:grpSp>
        <p:nvGrpSpPr>
          <p:cNvPr id="7" name="Groep 6">
            <a:extLst>
              <a:ext uri="{FF2B5EF4-FFF2-40B4-BE49-F238E27FC236}">
                <a16:creationId xmlns:a16="http://schemas.microsoft.com/office/drawing/2014/main" id="{5297B460-73C2-44A6-B21E-3B8E4DB9C474}"/>
              </a:ext>
            </a:extLst>
          </p:cNvPr>
          <p:cNvGrpSpPr/>
          <p:nvPr/>
        </p:nvGrpSpPr>
        <p:grpSpPr>
          <a:xfrm>
            <a:off x="452569" y="1202749"/>
            <a:ext cx="1159754" cy="1238258"/>
            <a:chOff x="430306" y="639013"/>
            <a:chExt cx="1546339" cy="1651010"/>
          </a:xfrm>
        </p:grpSpPr>
        <p:sp>
          <p:nvSpPr>
            <p:cNvPr id="5" name="Rechthoek 4">
              <a:extLst>
                <a:ext uri="{FF2B5EF4-FFF2-40B4-BE49-F238E27FC236}">
                  <a16:creationId xmlns:a16="http://schemas.microsoft.com/office/drawing/2014/main" id="{D85D764F-F4A9-484C-A8D4-0D73312289CD}"/>
                </a:ext>
              </a:extLst>
            </p:cNvPr>
            <p:cNvSpPr/>
            <p:nvPr/>
          </p:nvSpPr>
          <p:spPr>
            <a:xfrm rot="20659937">
              <a:off x="430306" y="639013"/>
              <a:ext cx="1086522" cy="1484555"/>
            </a:xfrm>
            <a:prstGeom prst="rect">
              <a:avLst/>
            </a:prstGeom>
            <a:solidFill>
              <a:srgbClr val="00B050"/>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sp>
          <p:nvSpPr>
            <p:cNvPr id="6" name="Rechthoek 5">
              <a:extLst>
                <a:ext uri="{FF2B5EF4-FFF2-40B4-BE49-F238E27FC236}">
                  <a16:creationId xmlns:a16="http://schemas.microsoft.com/office/drawing/2014/main" id="{55089207-EA00-44E1-B51A-B75D73D2C144}"/>
                </a:ext>
              </a:extLst>
            </p:cNvPr>
            <p:cNvSpPr/>
            <p:nvPr/>
          </p:nvSpPr>
          <p:spPr>
            <a:xfrm rot="20659937">
              <a:off x="890123" y="805468"/>
              <a:ext cx="1086522" cy="1484555"/>
            </a:xfrm>
            <a:prstGeom prst="rect">
              <a:avLst/>
            </a:prstGeom>
            <a:solidFill>
              <a:srgbClr val="FF0000"/>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grpSp>
    </p:spTree>
    <p:extLst>
      <p:ext uri="{BB962C8B-B14F-4D97-AF65-F5344CB8AC3E}">
        <p14:creationId xmlns:p14="http://schemas.microsoft.com/office/powerpoint/2010/main" val="2867400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0A62FF-01D4-43A5-AED8-A10E8574A0BE}"/>
              </a:ext>
            </a:extLst>
          </p:cNvPr>
          <p:cNvSpPr>
            <a:spLocks noGrp="1"/>
          </p:cNvSpPr>
          <p:nvPr>
            <p:ph type="title"/>
          </p:nvPr>
        </p:nvSpPr>
        <p:spPr>
          <a:xfrm>
            <a:off x="956661" y="1043251"/>
            <a:ext cx="7112302" cy="717643"/>
          </a:xfrm>
        </p:spPr>
        <p:txBody>
          <a:bodyPr>
            <a:normAutofit fontScale="90000"/>
          </a:bodyPr>
          <a:lstStyle/>
          <a:p>
            <a:r>
              <a:rPr lang="fr-BE" dirty="0"/>
              <a:t>Bulletin vert</a:t>
            </a:r>
            <a:br>
              <a:rPr lang="fr-FR" dirty="0"/>
            </a:br>
            <a:r>
              <a:rPr lang="nl-BE" i="1" dirty="0"/>
              <a:t>Groen biljet</a:t>
            </a:r>
          </a:p>
        </p:txBody>
      </p:sp>
      <p:sp>
        <p:nvSpPr>
          <p:cNvPr id="3" name="Tijdelijke aanduiding voor inhoud 2">
            <a:extLst>
              <a:ext uri="{FF2B5EF4-FFF2-40B4-BE49-F238E27FC236}">
                <a16:creationId xmlns:a16="http://schemas.microsoft.com/office/drawing/2014/main" id="{E575D44D-D36C-453B-A1E3-49F702F4ACC0}"/>
              </a:ext>
            </a:extLst>
          </p:cNvPr>
          <p:cNvSpPr>
            <a:spLocks noGrp="1"/>
          </p:cNvSpPr>
          <p:nvPr>
            <p:ph idx="1"/>
          </p:nvPr>
        </p:nvSpPr>
        <p:spPr>
          <a:xfrm>
            <a:off x="452567" y="2032925"/>
            <a:ext cx="3348000" cy="4660483"/>
          </a:xfrm>
        </p:spPr>
        <p:txBody>
          <a:bodyPr>
            <a:normAutofit/>
          </a:bodyPr>
          <a:lstStyle/>
          <a:p>
            <a:pPr marL="257168" indent="-257168">
              <a:buFont typeface="+mj-lt"/>
              <a:buAutoNum type="arabicPeriod"/>
            </a:pPr>
            <a:r>
              <a:rPr lang="fr-FR" sz="1400" dirty="0"/>
              <a:t>Permet au délégué de voter à main levée.</a:t>
            </a:r>
            <a:endParaRPr lang="nl-BE" sz="1400" dirty="0"/>
          </a:p>
          <a:p>
            <a:pPr marL="257168" indent="-257168">
              <a:buFont typeface="+mj-lt"/>
              <a:buAutoNum type="arabicPeriod"/>
            </a:pPr>
            <a:r>
              <a:rPr lang="fr-FR" sz="1400" dirty="0"/>
              <a:t>Questions ou remarques sur le contenu d’un rapport. </a:t>
            </a:r>
            <a:endParaRPr lang="nl-BE" sz="1400" dirty="0"/>
          </a:p>
          <a:p>
            <a:pPr marL="257168" indent="-257168">
              <a:buFont typeface="+mj-lt"/>
              <a:buAutoNum type="arabicPeriod"/>
            </a:pPr>
            <a:r>
              <a:rPr lang="fr-FR" sz="1400" dirty="0"/>
              <a:t>Formulation d’une proposition.</a:t>
            </a:r>
            <a:endParaRPr lang="nl-BE" sz="1400" dirty="0"/>
          </a:p>
          <a:p>
            <a:pPr marL="257168" indent="-257168">
              <a:buFont typeface="+mj-lt"/>
              <a:buAutoNum type="arabicPeriod"/>
            </a:pPr>
            <a:r>
              <a:rPr lang="fr-FR" sz="1400" dirty="0"/>
              <a:t>Une intervention dans le but de formuler un amendement à une proposition qui est en cours de discussion.</a:t>
            </a:r>
            <a:endParaRPr lang="nl-BE" sz="1400" dirty="0"/>
          </a:p>
          <a:p>
            <a:pPr marL="257168" indent="-257168">
              <a:buFont typeface="+mj-lt"/>
              <a:buAutoNum type="arabicPeriod"/>
            </a:pPr>
            <a:r>
              <a:rPr lang="fr-FR" sz="1400" dirty="0"/>
              <a:t>Demande de renvoi d’un rapport </a:t>
            </a:r>
            <a:br>
              <a:rPr lang="fr-FR" sz="1400" dirty="0"/>
            </a:br>
            <a:r>
              <a:rPr lang="fr-FR" sz="1400" dirty="0"/>
              <a:t>à la commission.</a:t>
            </a:r>
            <a:endParaRPr lang="nl-BE" sz="1400" dirty="0"/>
          </a:p>
          <a:p>
            <a:pPr marL="257168" indent="-257168">
              <a:buFont typeface="+mj-lt"/>
              <a:buAutoNum type="arabicPeriod"/>
            </a:pPr>
            <a:r>
              <a:rPr lang="fr-FR" sz="1400" dirty="0"/>
              <a:t>Demande de passer immédiatement </a:t>
            </a:r>
            <a:br>
              <a:rPr lang="fr-FR" sz="1400" dirty="0"/>
            </a:br>
            <a:r>
              <a:rPr lang="fr-FR" sz="1400" dirty="0"/>
              <a:t>au vote.</a:t>
            </a:r>
            <a:endParaRPr lang="nl-BE" sz="1400" dirty="0"/>
          </a:p>
          <a:p>
            <a:pPr marL="257168" indent="-257168">
              <a:buFont typeface="+mj-lt"/>
              <a:buAutoNum type="arabicPeriod"/>
            </a:pPr>
            <a:r>
              <a:rPr lang="fr-FR" sz="1400" dirty="0"/>
              <a:t>Demande d’ajournement d’un point discuté.</a:t>
            </a:r>
            <a:endParaRPr lang="nl-BE" sz="1400" dirty="0"/>
          </a:p>
          <a:p>
            <a:pPr marL="257168" indent="-257168">
              <a:buFont typeface="+mj-lt"/>
              <a:buAutoNum type="arabicPeriod"/>
            </a:pPr>
            <a:r>
              <a:rPr lang="fr-FR" sz="1400" dirty="0"/>
              <a:t>Demande de renvoi définitif d’une proposition.</a:t>
            </a:r>
            <a:endParaRPr lang="nl-BE" sz="1400" dirty="0"/>
          </a:p>
        </p:txBody>
      </p:sp>
      <p:sp>
        <p:nvSpPr>
          <p:cNvPr id="4" name="Tijdelijke aanduiding voor inhoud 2">
            <a:extLst>
              <a:ext uri="{FF2B5EF4-FFF2-40B4-BE49-F238E27FC236}">
                <a16:creationId xmlns:a16="http://schemas.microsoft.com/office/drawing/2014/main" id="{B38BB42D-FF4A-44C6-A716-4C6F4509F814}"/>
              </a:ext>
            </a:extLst>
          </p:cNvPr>
          <p:cNvSpPr txBox="1">
            <a:spLocks/>
          </p:cNvSpPr>
          <p:nvPr/>
        </p:nvSpPr>
        <p:spPr>
          <a:xfrm>
            <a:off x="4348782" y="2043281"/>
            <a:ext cx="3348001" cy="4650127"/>
          </a:xfrm>
          <a:prstGeom prst="rect">
            <a:avLst/>
          </a:prstGeom>
        </p:spPr>
        <p:txBody>
          <a:bodyPr vert="horz" lIns="68580" tIns="34290" rIns="68580" bIns="3429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257168" indent="-257168">
              <a:buFont typeface="+mj-lt"/>
              <a:buAutoNum type="arabicPeriod"/>
            </a:pPr>
            <a:r>
              <a:rPr lang="nl-BE" sz="1400" i="1" dirty="0"/>
              <a:t>Hiermee kan de afgevaardigde stemmen door handopsteking. </a:t>
            </a:r>
          </a:p>
          <a:p>
            <a:pPr marL="257168" indent="-257168">
              <a:buFont typeface="+mj-lt"/>
              <a:buAutoNum type="arabicPeriod"/>
            </a:pPr>
            <a:r>
              <a:rPr lang="nl-BE" sz="1400" i="1" dirty="0"/>
              <a:t>Vragen of opmerkingen over de inhoud van een rapport plaatsen. </a:t>
            </a:r>
          </a:p>
          <a:p>
            <a:pPr marL="257168" indent="-257168">
              <a:buFont typeface="+mj-lt"/>
              <a:buAutoNum type="arabicPeriod"/>
            </a:pPr>
            <a:r>
              <a:rPr lang="nl-BE" sz="1400" i="1" dirty="0"/>
              <a:t>Formulering van een voorstel.</a:t>
            </a:r>
          </a:p>
          <a:p>
            <a:pPr marL="257168" indent="-257168">
              <a:buFont typeface="+mj-lt"/>
              <a:buAutoNum type="arabicPeriod"/>
            </a:pPr>
            <a:r>
              <a:rPr lang="nl-BE" sz="1400" i="1" dirty="0"/>
              <a:t>Een tussenkomst om een amendement op een voorstel te formuleren dat ter discussie staat.</a:t>
            </a:r>
          </a:p>
          <a:p>
            <a:pPr marL="257168" indent="-257168">
              <a:buFont typeface="+mj-lt"/>
              <a:buAutoNum type="arabicPeriod"/>
            </a:pPr>
            <a:r>
              <a:rPr lang="nl-BE" sz="1400" i="1" dirty="0"/>
              <a:t>Verzoek om een rapport naar de commissie terug te sturen.</a:t>
            </a:r>
          </a:p>
          <a:p>
            <a:pPr marL="257168" indent="-257168">
              <a:buFont typeface="+mj-lt"/>
              <a:buAutoNum type="arabicPeriod"/>
            </a:pPr>
            <a:r>
              <a:rPr lang="nl-BE" sz="1400" i="1" dirty="0"/>
              <a:t>Verzoek om onmiddellijk over te gaan tot stemming.</a:t>
            </a:r>
          </a:p>
          <a:p>
            <a:pPr marL="257168" indent="-257168">
              <a:buFont typeface="+mj-lt"/>
              <a:buAutoNum type="arabicPeriod"/>
            </a:pPr>
            <a:r>
              <a:rPr lang="nl-BE" sz="1400" i="1" dirty="0"/>
              <a:t>Verzoek om de bespreking van een punt uit te stellen.</a:t>
            </a:r>
          </a:p>
          <a:p>
            <a:pPr marL="257168" indent="-257168">
              <a:buFont typeface="+mj-lt"/>
              <a:buAutoNum type="arabicPeriod"/>
            </a:pPr>
            <a:r>
              <a:rPr lang="nl-BE" sz="1400" i="1" dirty="0"/>
              <a:t>Verzoek om een voorstel definitief te verwerpen.</a:t>
            </a:r>
          </a:p>
        </p:txBody>
      </p:sp>
      <p:sp>
        <p:nvSpPr>
          <p:cNvPr id="5" name="Rechthoek 4">
            <a:extLst>
              <a:ext uri="{FF2B5EF4-FFF2-40B4-BE49-F238E27FC236}">
                <a16:creationId xmlns:a16="http://schemas.microsoft.com/office/drawing/2014/main" id="{D85D764F-F4A9-484C-A8D4-0D73312289CD}"/>
              </a:ext>
            </a:extLst>
          </p:cNvPr>
          <p:cNvSpPr/>
          <p:nvPr/>
        </p:nvSpPr>
        <p:spPr>
          <a:xfrm rot="727426">
            <a:off x="7756933" y="1204186"/>
            <a:ext cx="814892" cy="1113416"/>
          </a:xfrm>
          <a:prstGeom prst="rect">
            <a:avLst/>
          </a:prstGeom>
          <a:solidFill>
            <a:srgbClr val="00B050"/>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spTree>
    <p:extLst>
      <p:ext uri="{BB962C8B-B14F-4D97-AF65-F5344CB8AC3E}">
        <p14:creationId xmlns:p14="http://schemas.microsoft.com/office/powerpoint/2010/main" val="2262063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0A62FF-01D4-43A5-AED8-A10E8574A0BE}"/>
              </a:ext>
            </a:extLst>
          </p:cNvPr>
          <p:cNvSpPr>
            <a:spLocks noGrp="1"/>
          </p:cNvSpPr>
          <p:nvPr>
            <p:ph type="title"/>
          </p:nvPr>
        </p:nvSpPr>
        <p:spPr>
          <a:xfrm>
            <a:off x="956661" y="1043251"/>
            <a:ext cx="7112302" cy="717643"/>
          </a:xfrm>
        </p:spPr>
        <p:txBody>
          <a:bodyPr>
            <a:normAutofit fontScale="90000"/>
          </a:bodyPr>
          <a:lstStyle/>
          <a:p>
            <a:r>
              <a:rPr lang="fr-BE" dirty="0"/>
              <a:t>Bulletin rouge</a:t>
            </a:r>
            <a:br>
              <a:rPr lang="fr-FR" dirty="0"/>
            </a:br>
            <a:r>
              <a:rPr lang="nl-BE" i="1" dirty="0"/>
              <a:t>rood biljet</a:t>
            </a:r>
          </a:p>
        </p:txBody>
      </p:sp>
      <p:sp>
        <p:nvSpPr>
          <p:cNvPr id="3" name="Tijdelijke aanduiding voor inhoud 2">
            <a:extLst>
              <a:ext uri="{FF2B5EF4-FFF2-40B4-BE49-F238E27FC236}">
                <a16:creationId xmlns:a16="http://schemas.microsoft.com/office/drawing/2014/main" id="{E575D44D-D36C-453B-A1E3-49F702F4ACC0}"/>
              </a:ext>
            </a:extLst>
          </p:cNvPr>
          <p:cNvSpPr>
            <a:spLocks noGrp="1"/>
          </p:cNvSpPr>
          <p:nvPr>
            <p:ph idx="1"/>
          </p:nvPr>
        </p:nvSpPr>
        <p:spPr>
          <a:xfrm>
            <a:off x="452567" y="2032925"/>
            <a:ext cx="3348000" cy="4639582"/>
          </a:xfrm>
        </p:spPr>
        <p:txBody>
          <a:bodyPr>
            <a:normAutofit lnSpcReduction="10000"/>
          </a:bodyPr>
          <a:lstStyle/>
          <a:p>
            <a:pPr marL="257168" indent="-257168">
              <a:buFont typeface="+mj-lt"/>
              <a:buAutoNum type="arabicPeriod"/>
            </a:pPr>
            <a:r>
              <a:rPr lang="fr-FR" dirty="0"/>
              <a:t>Il concerne principalement </a:t>
            </a:r>
            <a:br>
              <a:rPr lang="fr-FR" dirty="0"/>
            </a:br>
            <a:r>
              <a:rPr lang="fr-FR" dirty="0"/>
              <a:t>les questions de procédure.</a:t>
            </a:r>
            <a:endParaRPr lang="nl-BE" dirty="0"/>
          </a:p>
          <a:p>
            <a:pPr marL="257168" indent="-257168">
              <a:buFont typeface="+mj-lt"/>
              <a:buAutoNum type="arabicPeriod"/>
            </a:pPr>
            <a:r>
              <a:rPr lang="fr-FR" dirty="0"/>
              <a:t>Problème de procédure.</a:t>
            </a:r>
            <a:endParaRPr lang="nl-BE" dirty="0"/>
          </a:p>
          <a:p>
            <a:pPr marL="257168" indent="-257168">
              <a:buFont typeface="+mj-lt"/>
              <a:buAutoNum type="arabicPeriod"/>
            </a:pPr>
            <a:r>
              <a:rPr lang="fr-FR" dirty="0"/>
              <a:t>Demande de pause.</a:t>
            </a:r>
            <a:endParaRPr lang="nl-BE" dirty="0"/>
          </a:p>
          <a:p>
            <a:pPr marL="257168" indent="-257168">
              <a:buFont typeface="+mj-lt"/>
              <a:buAutoNum type="arabicPeriod"/>
            </a:pPr>
            <a:r>
              <a:rPr lang="fr-FR" dirty="0"/>
              <a:t>Demande de limitation ou d’extension du temps de parole.</a:t>
            </a:r>
            <a:endParaRPr lang="nl-BE" dirty="0"/>
          </a:p>
          <a:p>
            <a:pPr marL="257168" indent="-257168">
              <a:buFont typeface="+mj-lt"/>
              <a:buAutoNum type="arabicPeriod"/>
            </a:pPr>
            <a:r>
              <a:rPr lang="fr-FR" dirty="0"/>
              <a:t>Demande pratique urgente (confort, sonorisation, traduction, …).</a:t>
            </a:r>
            <a:endParaRPr lang="nl-BE" dirty="0"/>
          </a:p>
          <a:p>
            <a:pPr marL="257168" indent="-257168">
              <a:buFont typeface="+mj-lt"/>
              <a:buAutoNum type="arabicPeriod"/>
            </a:pPr>
            <a:r>
              <a:rPr lang="fr-FR" dirty="0"/>
              <a:t>Remarque sur la conduite </a:t>
            </a:r>
            <a:br>
              <a:rPr lang="fr-FR" dirty="0"/>
            </a:br>
            <a:r>
              <a:rPr lang="fr-FR" dirty="0"/>
              <a:t>des délégués.</a:t>
            </a:r>
            <a:endParaRPr lang="nl-BE" dirty="0"/>
          </a:p>
          <a:p>
            <a:pPr marL="257168" indent="-257168">
              <a:buFont typeface="+mj-lt"/>
              <a:buAutoNum type="arabicPeriod"/>
            </a:pPr>
            <a:r>
              <a:rPr lang="fr-FR" dirty="0"/>
              <a:t>Demande de reconsidération </a:t>
            </a:r>
            <a:br>
              <a:rPr lang="fr-FR" dirty="0"/>
            </a:br>
            <a:r>
              <a:rPr lang="fr-FR" dirty="0"/>
              <a:t>d’une proposition votée.</a:t>
            </a:r>
            <a:endParaRPr lang="nl-BE" dirty="0"/>
          </a:p>
        </p:txBody>
      </p:sp>
      <p:sp>
        <p:nvSpPr>
          <p:cNvPr id="4" name="Tijdelijke aanduiding voor inhoud 2">
            <a:extLst>
              <a:ext uri="{FF2B5EF4-FFF2-40B4-BE49-F238E27FC236}">
                <a16:creationId xmlns:a16="http://schemas.microsoft.com/office/drawing/2014/main" id="{B38BB42D-FF4A-44C6-A716-4C6F4509F814}"/>
              </a:ext>
            </a:extLst>
          </p:cNvPr>
          <p:cNvSpPr txBox="1">
            <a:spLocks/>
          </p:cNvSpPr>
          <p:nvPr/>
        </p:nvSpPr>
        <p:spPr>
          <a:xfrm>
            <a:off x="4348782" y="2043281"/>
            <a:ext cx="3348001" cy="4629226"/>
          </a:xfrm>
          <a:prstGeom prst="rect">
            <a:avLst/>
          </a:prstGeom>
        </p:spPr>
        <p:txBody>
          <a:bodyPr vert="horz" lIns="68580" tIns="34290" rIns="68580" bIns="3429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257168" indent="-257168">
              <a:buFont typeface="+mj-lt"/>
              <a:buAutoNum type="arabicPeriod"/>
            </a:pPr>
            <a:r>
              <a:rPr lang="nl-BE" i="1" dirty="0"/>
              <a:t>Gaat vooral over procedurekwesties.</a:t>
            </a:r>
          </a:p>
          <a:p>
            <a:pPr marL="257168" indent="-257168">
              <a:buFont typeface="+mj-lt"/>
              <a:buAutoNum type="arabicPeriod"/>
            </a:pPr>
            <a:r>
              <a:rPr lang="nl-BE" i="1" dirty="0"/>
              <a:t>Een procedureprobleem.</a:t>
            </a:r>
          </a:p>
          <a:p>
            <a:pPr marL="257168" indent="-257168">
              <a:buFont typeface="+mj-lt"/>
              <a:buAutoNum type="arabicPeriod"/>
            </a:pPr>
            <a:r>
              <a:rPr lang="nl-BE" i="1" dirty="0"/>
              <a:t>Verzoek om een pauze.</a:t>
            </a:r>
          </a:p>
          <a:p>
            <a:pPr marL="257168" indent="-257168">
              <a:buFont typeface="+mj-lt"/>
              <a:buAutoNum type="arabicPeriod"/>
            </a:pPr>
            <a:r>
              <a:rPr lang="nl-BE" i="1" dirty="0"/>
              <a:t>Verzoek om de spreektijd te beperken of uit te breiden.</a:t>
            </a:r>
          </a:p>
          <a:p>
            <a:pPr marL="257168" indent="-257168">
              <a:buFont typeface="+mj-lt"/>
              <a:buAutoNum type="arabicPeriod"/>
            </a:pPr>
            <a:r>
              <a:rPr lang="nl-BE" i="1" dirty="0"/>
              <a:t>Dringend praktisch verzoek (comfort, geluidsinstallatie, vertaling, ...).</a:t>
            </a:r>
          </a:p>
          <a:p>
            <a:pPr marL="257168" indent="-257168">
              <a:buFont typeface="+mj-lt"/>
              <a:buAutoNum type="arabicPeriod"/>
            </a:pPr>
            <a:r>
              <a:rPr lang="nl-BE" i="1" dirty="0"/>
              <a:t>Opmerking in verband met het gedrag van afgevaardigden.</a:t>
            </a:r>
          </a:p>
          <a:p>
            <a:pPr marL="257168" indent="-257168">
              <a:buFont typeface="+mj-lt"/>
              <a:buAutoNum type="arabicPeriod"/>
            </a:pPr>
            <a:r>
              <a:rPr lang="nl-BE" i="1" dirty="0"/>
              <a:t> Verzoek om een stemming te heroverwegen.</a:t>
            </a:r>
          </a:p>
        </p:txBody>
      </p:sp>
      <p:sp>
        <p:nvSpPr>
          <p:cNvPr id="5" name="Rechthoek 4">
            <a:extLst>
              <a:ext uri="{FF2B5EF4-FFF2-40B4-BE49-F238E27FC236}">
                <a16:creationId xmlns:a16="http://schemas.microsoft.com/office/drawing/2014/main" id="{D85D764F-F4A9-484C-A8D4-0D73312289CD}"/>
              </a:ext>
            </a:extLst>
          </p:cNvPr>
          <p:cNvSpPr/>
          <p:nvPr/>
        </p:nvSpPr>
        <p:spPr>
          <a:xfrm rot="727426">
            <a:off x="7756933" y="1204186"/>
            <a:ext cx="814892" cy="1113416"/>
          </a:xfrm>
          <a:prstGeom prst="rect">
            <a:avLst/>
          </a:prstGeom>
          <a:solidFill>
            <a:srgbClr val="FF0000"/>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spTree>
    <p:extLst>
      <p:ext uri="{BB962C8B-B14F-4D97-AF65-F5344CB8AC3E}">
        <p14:creationId xmlns:p14="http://schemas.microsoft.com/office/powerpoint/2010/main" val="1048425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580915" y="2647308"/>
            <a:ext cx="7486706" cy="1234440"/>
          </a:xfrm>
        </p:spPr>
        <p:txBody>
          <a:bodyPr>
            <a:noAutofit/>
          </a:bodyPr>
          <a:lstStyle/>
          <a:p>
            <a:r>
              <a:rPr lang="en-GB" sz="2400" dirty="0" err="1"/>
              <a:t>Journée</a:t>
            </a:r>
            <a:r>
              <a:rPr lang="en-GB" sz="2400" dirty="0"/>
              <a:t> de formation des </a:t>
            </a:r>
            <a:r>
              <a:rPr lang="en-GB" sz="2400" dirty="0" err="1"/>
              <a:t>délégués</a:t>
            </a:r>
            <a:br>
              <a:rPr lang="en-GB" sz="2400" dirty="0"/>
            </a:br>
            <a:r>
              <a:rPr lang="en-GB" sz="2400" i="1" dirty="0" err="1"/>
              <a:t>Vormingsdag</a:t>
            </a:r>
            <a:r>
              <a:rPr lang="en-GB" sz="2400" i="1" dirty="0"/>
              <a:t> </a:t>
            </a:r>
            <a:r>
              <a:rPr lang="en-GB" sz="2400" i="1" dirty="0" err="1"/>
              <a:t>afgevaardigden</a:t>
            </a:r>
            <a:endParaRPr lang="en-GB" sz="2400" dirty="0"/>
          </a:p>
        </p:txBody>
      </p:sp>
      <p:sp>
        <p:nvSpPr>
          <p:cNvPr id="3" name="Ondertitel 2"/>
          <p:cNvSpPr>
            <a:spLocks noGrp="1"/>
          </p:cNvSpPr>
          <p:nvPr>
            <p:ph type="subTitle" idx="1"/>
          </p:nvPr>
        </p:nvSpPr>
        <p:spPr>
          <a:xfrm>
            <a:off x="125404" y="4121659"/>
            <a:ext cx="7623484" cy="929921"/>
          </a:xfrm>
        </p:spPr>
        <p:txBody>
          <a:bodyPr>
            <a:normAutofit fontScale="92500"/>
          </a:bodyPr>
          <a:lstStyle/>
          <a:p>
            <a:pPr algn="r"/>
            <a:r>
              <a:rPr lang="fr-FR" dirty="0"/>
              <a:t>Préparation des délégués pour la prochaine Assemblée Administrative</a:t>
            </a:r>
            <a:endParaRPr lang="nl-NL" i="1" dirty="0"/>
          </a:p>
          <a:p>
            <a:pPr algn="r"/>
            <a:r>
              <a:rPr lang="nl-NL" i="1" dirty="0"/>
              <a:t>Voorbereiding van de afgevaardigden voor de aankomende Administratieve Vergadering</a:t>
            </a:r>
            <a:endParaRPr lang="en-GB" i="1" dirty="0"/>
          </a:p>
        </p:txBody>
      </p:sp>
    </p:spTree>
    <p:extLst>
      <p:ext uri="{BB962C8B-B14F-4D97-AF65-F5344CB8AC3E}">
        <p14:creationId xmlns:p14="http://schemas.microsoft.com/office/powerpoint/2010/main" val="2898916269"/>
      </p:ext>
    </p:extLst>
  </p:cSld>
  <p:clrMapOvr>
    <a:masterClrMapping/>
  </p:clrMapOvr>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1235</TotalTime>
  <Words>4080</Words>
  <Application>Microsoft Office PowerPoint</Application>
  <PresentationFormat>On-screen Show (4:3)</PresentationFormat>
  <Paragraphs>319</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Gill Sans MT</vt:lpstr>
      <vt:lpstr>Noto Sans</vt:lpstr>
      <vt:lpstr>Parcel</vt:lpstr>
      <vt:lpstr>Journée de formation des délégués Vormingsdag afgevaardigden</vt:lpstr>
      <vt:lpstr>But du jour / Doel van de dag</vt:lpstr>
      <vt:lpstr>Structure Adventiste / Adventistische structuur</vt:lpstr>
      <vt:lpstr> Quelques principes de notre structure Enkele Principes van onze structuur</vt:lpstr>
      <vt:lpstr> Quelques principes de notre structure Enkele Principes van onze structuur</vt:lpstr>
      <vt:lpstr>Situation EN Belgique / Situatie België</vt:lpstr>
      <vt:lpstr>Documents importants / Bepalende Documenten</vt:lpstr>
      <vt:lpstr>Asbl / VZW Fédération / Federatie</vt:lpstr>
      <vt:lpstr>Asbl / VZW  Fédération / Federatie</vt:lpstr>
      <vt:lpstr>PowerPoint Presentation</vt:lpstr>
      <vt:lpstr>Journée de formation des délégués Vormingsdag afgevaardigden</vt:lpstr>
      <vt:lpstr>Délégation / Afvaardiging</vt:lpstr>
      <vt:lpstr>Délégation / Afvaardiging</vt:lpstr>
      <vt:lpstr>RESPONSABILITE DELEGUEE Gedelegeerde verantwoordelijkheid</vt:lpstr>
      <vt:lpstr>PowerPoint Presentation</vt:lpstr>
      <vt:lpstr>Statut des délégués Statuut afgevaardigden</vt:lpstr>
      <vt:lpstr>Journée de formation des délégués Vormingsdag afgevaardigden</vt:lpstr>
      <vt:lpstr>AVANT une AG / Voor een AV</vt:lpstr>
      <vt:lpstr>Assemblée générale / Algemene Vergadering</vt:lpstr>
      <vt:lpstr>DifférentEs comMISSIONS  Verschillende commissies</vt:lpstr>
      <vt:lpstr>Modalités d’intervention des délégués Wijze van tussenkomst van de afgevaardigden</vt:lpstr>
      <vt:lpstr>Quelques conseils Enkele raadgevingen</vt:lpstr>
      <vt:lpstr>Modalités des votes Stemprocedure</vt:lpstr>
      <vt:lpstr>Bulletin vert Groen biljet</vt:lpstr>
      <vt:lpstr>Bulletin rouge rood biljet</vt:lpstr>
      <vt:lpstr>Journée de formation des délégués Vormingsdag afgevaardigden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dc:title>
  <dc:creator>Jeroen Tuinstra</dc:creator>
  <cp:lastModifiedBy>Jeroen Tuinstra</cp:lastModifiedBy>
  <cp:revision>95</cp:revision>
  <cp:lastPrinted>2019-03-29T14:34:14Z</cp:lastPrinted>
  <dcterms:created xsi:type="dcterms:W3CDTF">2018-09-25T12:59:38Z</dcterms:created>
  <dcterms:modified xsi:type="dcterms:W3CDTF">2023-04-13T18:25:57Z</dcterms:modified>
</cp:coreProperties>
</file>